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8"/>
  </p:notesMasterIdLst>
  <p:sldIdLst>
    <p:sldId id="308" r:id="rId5"/>
    <p:sldId id="311" r:id="rId6"/>
    <p:sldId id="328" r:id="rId7"/>
    <p:sldId id="331" r:id="rId8"/>
    <p:sldId id="314" r:id="rId9"/>
    <p:sldId id="315" r:id="rId10"/>
    <p:sldId id="332" r:id="rId11"/>
    <p:sldId id="329" r:id="rId12"/>
    <p:sldId id="313" r:id="rId13"/>
    <p:sldId id="317" r:id="rId14"/>
    <p:sldId id="319" r:id="rId15"/>
    <p:sldId id="320" r:id="rId16"/>
    <p:sldId id="321" r:id="rId17"/>
    <p:sldId id="309" r:id="rId18"/>
    <p:sldId id="307" r:id="rId19"/>
    <p:sldId id="276" r:id="rId20"/>
    <p:sldId id="333" r:id="rId21"/>
    <p:sldId id="310" r:id="rId22"/>
    <p:sldId id="312" r:id="rId23"/>
    <p:sldId id="323" r:id="rId24"/>
    <p:sldId id="326" r:id="rId25"/>
    <p:sldId id="327" r:id="rId26"/>
    <p:sldId id="325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Montserrat Alternates" panose="020B0604020202020204" charset="0"/>
      <p:regular r:id="rId35"/>
      <p:bold r:id="rId36"/>
      <p:italic r:id="rId37"/>
      <p:boldItalic r:id="rId38"/>
    </p:embeddedFont>
    <p:embeddedFont>
      <p:font typeface="Montserrat Alternates Black" panose="020B0604020202020204" charset="0"/>
      <p:bold r:id="rId39"/>
      <p:boldItalic r:id="rId40"/>
    </p:embeddedFont>
    <p:embeddedFont>
      <p:font typeface="Montserrat Alternates ExtraBold" panose="020B0604020202020204" charset="0"/>
      <p:bold r:id="rId41"/>
      <p:boldItalic r:id="rId42"/>
    </p:embeddedFont>
    <p:embeddedFont>
      <p:font typeface="Montserrat Alternates SemiBold" panose="020B0604020202020204" charset="0"/>
      <p:bold r:id="rId43"/>
      <p:boldItalic r:id="rId44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B2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F2EC3F-F6A7-41C3-8C83-9592D456017F}" v="38" dt="2021-08-17T16:57:44.240"/>
    <p1510:client id="{BC0E62C9-D9F3-4F07-A7A0-1DC3557912BD}" v="851" dt="2021-08-18T07:47:23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381" autoAdjust="0"/>
  </p:normalViewPr>
  <p:slideViewPr>
    <p:cSldViewPr snapToGrid="0">
      <p:cViewPr varScale="1">
        <p:scale>
          <a:sx n="65" d="100"/>
          <a:sy n="65" d="100"/>
        </p:scale>
        <p:origin x="1330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IERT Alan" userId="S::alan.philipiert@ynov.com::123d56f6-5b97-4f8c-bafd-e05bbad0b6eb" providerId="AD" clId="Web-{8EF2EC3F-F6A7-41C3-8C83-9592D456017F}"/>
    <pc:docChg chg="modSld">
      <pc:chgData name="PHILIPIERT Alan" userId="S::alan.philipiert@ynov.com::123d56f6-5b97-4f8c-bafd-e05bbad0b6eb" providerId="AD" clId="Web-{8EF2EC3F-F6A7-41C3-8C83-9592D456017F}" dt="2021-08-17T16:57:44.240" v="36" actId="20577"/>
      <pc:docMkLst>
        <pc:docMk/>
      </pc:docMkLst>
      <pc:sldChg chg="addSp modSp addAnim">
        <pc:chgData name="PHILIPIERT Alan" userId="S::alan.philipiert@ynov.com::123d56f6-5b97-4f8c-bafd-e05bbad0b6eb" providerId="AD" clId="Web-{8EF2EC3F-F6A7-41C3-8C83-9592D456017F}" dt="2021-08-17T16:57:44.240" v="36" actId="20577"/>
        <pc:sldMkLst>
          <pc:docMk/>
          <pc:sldMk cId="371279877" sldId="320"/>
        </pc:sldMkLst>
        <pc:spChg chg="add mod">
          <ac:chgData name="PHILIPIERT Alan" userId="S::alan.philipiert@ynov.com::123d56f6-5b97-4f8c-bafd-e05bbad0b6eb" providerId="AD" clId="Web-{8EF2EC3F-F6A7-41C3-8C83-9592D456017F}" dt="2021-08-17T16:57:12.115" v="4" actId="1076"/>
          <ac:spMkLst>
            <pc:docMk/>
            <pc:sldMk cId="371279877" sldId="320"/>
            <ac:spMk id="3" creationId="{476FAF8B-B08A-4A0C-9D0A-2F58FC3DDF4E}"/>
          </ac:spMkLst>
        </pc:spChg>
        <pc:spChg chg="add mod">
          <ac:chgData name="PHILIPIERT Alan" userId="S::alan.philipiert@ynov.com::123d56f6-5b97-4f8c-bafd-e05bbad0b6eb" providerId="AD" clId="Web-{8EF2EC3F-F6A7-41C3-8C83-9592D456017F}" dt="2021-08-17T16:57:12.146" v="5" actId="1076"/>
          <ac:spMkLst>
            <pc:docMk/>
            <pc:sldMk cId="371279877" sldId="320"/>
            <ac:spMk id="5" creationId="{A430AD67-B33C-4C0E-A2B9-66EE8C56B6E0}"/>
          </ac:spMkLst>
        </pc:spChg>
        <pc:spChg chg="add mod">
          <ac:chgData name="PHILIPIERT Alan" userId="S::alan.philipiert@ynov.com::123d56f6-5b97-4f8c-bafd-e05bbad0b6eb" providerId="AD" clId="Web-{8EF2EC3F-F6A7-41C3-8C83-9592D456017F}" dt="2021-08-17T16:57:44.240" v="36" actId="20577"/>
          <ac:spMkLst>
            <pc:docMk/>
            <pc:sldMk cId="371279877" sldId="320"/>
            <ac:spMk id="11" creationId="{6DAE1E27-CC07-4D2D-A203-C7C38F8CBEB6}"/>
          </ac:spMkLst>
        </pc:spChg>
        <pc:picChg chg="add mod">
          <ac:chgData name="PHILIPIERT Alan" userId="S::alan.philipiert@ynov.com::123d56f6-5b97-4f8c-bafd-e05bbad0b6eb" providerId="AD" clId="Web-{8EF2EC3F-F6A7-41C3-8C83-9592D456017F}" dt="2021-08-17T16:57:12.209" v="7" actId="1076"/>
          <ac:picMkLst>
            <pc:docMk/>
            <pc:sldMk cId="371279877" sldId="320"/>
            <ac:picMk id="13" creationId="{D69DF820-A898-436F-88CC-5BC2790DBA4F}"/>
          </ac:picMkLst>
        </pc:picChg>
      </pc:sldChg>
    </pc:docChg>
  </pc:docChgLst>
  <pc:docChgLst>
    <pc:chgData name="PHILIPIERT Alan" userId="123d56f6-5b97-4f8c-bafd-e05bbad0b6eb" providerId="ADAL" clId="{BC0E62C9-D9F3-4F07-A7A0-1DC3557912BD}"/>
    <pc:docChg chg="undo custSel addSld delSld modSld">
      <pc:chgData name="PHILIPIERT Alan" userId="123d56f6-5b97-4f8c-bafd-e05bbad0b6eb" providerId="ADAL" clId="{BC0E62C9-D9F3-4F07-A7A0-1DC3557912BD}" dt="2021-08-18T07:53:31.343" v="2091" actId="20577"/>
      <pc:docMkLst>
        <pc:docMk/>
      </pc:docMkLst>
      <pc:sldChg chg="addSp delSp modSp mod delAnim modAnim">
        <pc:chgData name="PHILIPIERT Alan" userId="123d56f6-5b97-4f8c-bafd-e05bbad0b6eb" providerId="ADAL" clId="{BC0E62C9-D9F3-4F07-A7A0-1DC3557912BD}" dt="2021-08-11T12:37:12.093" v="1891"/>
        <pc:sldMkLst>
          <pc:docMk/>
          <pc:sldMk cId="4199562897" sldId="276"/>
        </pc:sldMkLst>
        <pc:spChg chg="add del mod">
          <ac:chgData name="PHILIPIERT Alan" userId="123d56f6-5b97-4f8c-bafd-e05bbad0b6eb" providerId="ADAL" clId="{BC0E62C9-D9F3-4F07-A7A0-1DC3557912BD}" dt="2021-08-11T12:35:03.521" v="1885" actId="21"/>
          <ac:spMkLst>
            <pc:docMk/>
            <pc:sldMk cId="4199562897" sldId="276"/>
            <ac:spMk id="6" creationId="{803FC246-E628-4646-AC76-4EE333E4601E}"/>
          </ac:spMkLst>
        </pc:spChg>
        <pc:spChg chg="add del mod">
          <ac:chgData name="PHILIPIERT Alan" userId="123d56f6-5b97-4f8c-bafd-e05bbad0b6eb" providerId="ADAL" clId="{BC0E62C9-D9F3-4F07-A7A0-1DC3557912BD}" dt="2021-08-11T12:35:03.521" v="1885" actId="21"/>
          <ac:spMkLst>
            <pc:docMk/>
            <pc:sldMk cId="4199562897" sldId="276"/>
            <ac:spMk id="7" creationId="{BE5719CB-9162-4D52-8E8A-E59AE68C2737}"/>
          </ac:spMkLst>
        </pc:spChg>
        <pc:spChg chg="add del mod">
          <ac:chgData name="PHILIPIERT Alan" userId="123d56f6-5b97-4f8c-bafd-e05bbad0b6eb" providerId="ADAL" clId="{BC0E62C9-D9F3-4F07-A7A0-1DC3557912BD}" dt="2021-08-11T12:35:03.521" v="1885" actId="21"/>
          <ac:spMkLst>
            <pc:docMk/>
            <pc:sldMk cId="4199562897" sldId="276"/>
            <ac:spMk id="9" creationId="{813A6564-D3AE-4E5E-B35A-6BCD3C79EC24}"/>
          </ac:spMkLst>
        </pc:spChg>
        <pc:picChg chg="add del mod">
          <ac:chgData name="PHILIPIERT Alan" userId="123d56f6-5b97-4f8c-bafd-e05bbad0b6eb" providerId="ADAL" clId="{BC0E62C9-D9F3-4F07-A7A0-1DC3557912BD}" dt="2021-08-11T12:35:03.521" v="1885" actId="21"/>
          <ac:picMkLst>
            <pc:docMk/>
            <pc:sldMk cId="4199562897" sldId="276"/>
            <ac:picMk id="10" creationId="{BBD04F5F-41A7-4A5D-A95C-8217C57B37B8}"/>
          </ac:picMkLst>
        </pc:picChg>
      </pc:sldChg>
      <pc:sldChg chg="modSp mod modNotesTx">
        <pc:chgData name="PHILIPIERT Alan" userId="123d56f6-5b97-4f8c-bafd-e05bbad0b6eb" providerId="ADAL" clId="{BC0E62C9-D9F3-4F07-A7A0-1DC3557912BD}" dt="2021-08-12T10:44:29.714" v="1892" actId="20577"/>
        <pc:sldMkLst>
          <pc:docMk/>
          <pc:sldMk cId="1116601814" sldId="311"/>
        </pc:sldMkLst>
        <pc:spChg chg="mod">
          <ac:chgData name="PHILIPIERT Alan" userId="123d56f6-5b97-4f8c-bafd-e05bbad0b6eb" providerId="ADAL" clId="{BC0E62C9-D9F3-4F07-A7A0-1DC3557912BD}" dt="2021-08-11T09:20:44.360" v="123" actId="20577"/>
          <ac:spMkLst>
            <pc:docMk/>
            <pc:sldMk cId="1116601814" sldId="311"/>
            <ac:spMk id="2" creationId="{8FA3BBF2-CD9F-401C-B0F8-1C892903C073}"/>
          </ac:spMkLst>
        </pc:spChg>
      </pc:sldChg>
      <pc:sldChg chg="modSp mod">
        <pc:chgData name="PHILIPIERT Alan" userId="123d56f6-5b97-4f8c-bafd-e05bbad0b6eb" providerId="ADAL" clId="{BC0E62C9-D9F3-4F07-A7A0-1DC3557912BD}" dt="2021-08-11T12:02:23.328" v="1406" actId="20577"/>
        <pc:sldMkLst>
          <pc:docMk/>
          <pc:sldMk cId="1583783216" sldId="313"/>
        </pc:sldMkLst>
        <pc:spChg chg="mod">
          <ac:chgData name="PHILIPIERT Alan" userId="123d56f6-5b97-4f8c-bafd-e05bbad0b6eb" providerId="ADAL" clId="{BC0E62C9-D9F3-4F07-A7A0-1DC3557912BD}" dt="2021-08-11T12:02:23.328" v="1406" actId="20577"/>
          <ac:spMkLst>
            <pc:docMk/>
            <pc:sldMk cId="1583783216" sldId="313"/>
            <ac:spMk id="2" creationId="{8FA3BBF2-CD9F-401C-B0F8-1C892903C073}"/>
          </ac:spMkLst>
        </pc:spChg>
      </pc:sldChg>
      <pc:sldChg chg="addSp delSp modSp mod delAnim modAnim">
        <pc:chgData name="PHILIPIERT Alan" userId="123d56f6-5b97-4f8c-bafd-e05bbad0b6eb" providerId="ADAL" clId="{BC0E62C9-D9F3-4F07-A7A0-1DC3557912BD}" dt="2021-08-11T12:14:04.895" v="1542"/>
        <pc:sldMkLst>
          <pc:docMk/>
          <pc:sldMk cId="224285400" sldId="314"/>
        </pc:sldMkLst>
        <pc:spChg chg="add mod">
          <ac:chgData name="PHILIPIERT Alan" userId="123d56f6-5b97-4f8c-bafd-e05bbad0b6eb" providerId="ADAL" clId="{BC0E62C9-D9F3-4F07-A7A0-1DC3557912BD}" dt="2021-08-11T09:52:49.650" v="341" actId="1076"/>
          <ac:spMkLst>
            <pc:docMk/>
            <pc:sldMk cId="224285400" sldId="314"/>
            <ac:spMk id="3" creationId="{1228A9C2-08D0-4DF4-954D-BA8E6AACA360}"/>
          </ac:spMkLst>
        </pc:spChg>
        <pc:spChg chg="del mod">
          <ac:chgData name="PHILIPIERT Alan" userId="123d56f6-5b97-4f8c-bafd-e05bbad0b6eb" providerId="ADAL" clId="{BC0E62C9-D9F3-4F07-A7A0-1DC3557912BD}" dt="2021-08-11T09:55:03.552" v="361" actId="478"/>
          <ac:spMkLst>
            <pc:docMk/>
            <pc:sldMk cId="224285400" sldId="314"/>
            <ac:spMk id="6" creationId="{F2D8E65C-F4F1-4C70-903E-7C65412F7A30}"/>
          </ac:spMkLst>
        </pc:spChg>
        <pc:spChg chg="add mod">
          <ac:chgData name="PHILIPIERT Alan" userId="123d56f6-5b97-4f8c-bafd-e05bbad0b6eb" providerId="ADAL" clId="{BC0E62C9-D9F3-4F07-A7A0-1DC3557912BD}" dt="2021-08-05T14:48:00.631" v="102" actId="14100"/>
          <ac:spMkLst>
            <pc:docMk/>
            <pc:sldMk cId="224285400" sldId="314"/>
            <ac:spMk id="12" creationId="{DF47922D-2BF0-4098-98FC-F6A840731801}"/>
          </ac:spMkLst>
        </pc:spChg>
        <pc:spChg chg="add mod">
          <ac:chgData name="PHILIPIERT Alan" userId="123d56f6-5b97-4f8c-bafd-e05bbad0b6eb" providerId="ADAL" clId="{BC0E62C9-D9F3-4F07-A7A0-1DC3557912BD}" dt="2021-08-05T14:47:52.594" v="100" actId="1076"/>
          <ac:spMkLst>
            <pc:docMk/>
            <pc:sldMk cId="224285400" sldId="314"/>
            <ac:spMk id="13" creationId="{FF47BE3C-4FF8-426F-8A75-B1542A15BA0B}"/>
          </ac:spMkLst>
        </pc:spChg>
        <pc:spChg chg="add mod">
          <ac:chgData name="PHILIPIERT Alan" userId="123d56f6-5b97-4f8c-bafd-e05bbad0b6eb" providerId="ADAL" clId="{BC0E62C9-D9F3-4F07-A7A0-1DC3557912BD}" dt="2021-08-05T14:47:58.478" v="101" actId="1076"/>
          <ac:spMkLst>
            <pc:docMk/>
            <pc:sldMk cId="224285400" sldId="314"/>
            <ac:spMk id="14" creationId="{AA75801C-33EA-4967-BD41-55964C0F49F0}"/>
          </ac:spMkLst>
        </pc:spChg>
        <pc:spChg chg="add del mod">
          <ac:chgData name="PHILIPIERT Alan" userId="123d56f6-5b97-4f8c-bafd-e05bbad0b6eb" providerId="ADAL" clId="{BC0E62C9-D9F3-4F07-A7A0-1DC3557912BD}" dt="2021-08-05T14:47:36.957" v="94" actId="478"/>
          <ac:spMkLst>
            <pc:docMk/>
            <pc:sldMk cId="224285400" sldId="314"/>
            <ac:spMk id="15" creationId="{6601C9FD-26A8-45FB-8E7A-C97D575702CF}"/>
          </ac:spMkLst>
        </pc:spChg>
        <pc:spChg chg="add del mod">
          <ac:chgData name="PHILIPIERT Alan" userId="123d56f6-5b97-4f8c-bafd-e05bbad0b6eb" providerId="ADAL" clId="{BC0E62C9-D9F3-4F07-A7A0-1DC3557912BD}" dt="2021-08-05T14:47:38.163" v="95" actId="478"/>
          <ac:spMkLst>
            <pc:docMk/>
            <pc:sldMk cId="224285400" sldId="314"/>
            <ac:spMk id="16" creationId="{B84912FA-0D10-4D5A-9B1F-407C40963023}"/>
          </ac:spMkLst>
        </pc:spChg>
        <pc:spChg chg="add mod">
          <ac:chgData name="PHILIPIERT Alan" userId="123d56f6-5b97-4f8c-bafd-e05bbad0b6eb" providerId="ADAL" clId="{BC0E62C9-D9F3-4F07-A7A0-1DC3557912BD}" dt="2021-08-11T09:54:00.373" v="346" actId="1076"/>
          <ac:spMkLst>
            <pc:docMk/>
            <pc:sldMk cId="224285400" sldId="314"/>
            <ac:spMk id="18" creationId="{2FFB753F-4D62-4FCE-917D-6DD53372AAD1}"/>
          </ac:spMkLst>
        </pc:spChg>
        <pc:spChg chg="add mod">
          <ac:chgData name="PHILIPIERT Alan" userId="123d56f6-5b97-4f8c-bafd-e05bbad0b6eb" providerId="ADAL" clId="{BC0E62C9-D9F3-4F07-A7A0-1DC3557912BD}" dt="2021-08-11T09:54:21.296" v="351" actId="1076"/>
          <ac:spMkLst>
            <pc:docMk/>
            <pc:sldMk cId="224285400" sldId="314"/>
            <ac:spMk id="19" creationId="{E1BD6D3E-6422-426D-8F2C-5E78392C30B4}"/>
          </ac:spMkLst>
        </pc:spChg>
        <pc:spChg chg="add mod">
          <ac:chgData name="PHILIPIERT Alan" userId="123d56f6-5b97-4f8c-bafd-e05bbad0b6eb" providerId="ADAL" clId="{BC0E62C9-D9F3-4F07-A7A0-1DC3557912BD}" dt="2021-08-11T09:54:57.454" v="359" actId="1076"/>
          <ac:spMkLst>
            <pc:docMk/>
            <pc:sldMk cId="224285400" sldId="314"/>
            <ac:spMk id="20" creationId="{D57363AD-FD65-496E-8037-46D6AA716A8D}"/>
          </ac:spMkLst>
        </pc:spChg>
        <pc:spChg chg="add del mod">
          <ac:chgData name="PHILIPIERT Alan" userId="123d56f6-5b97-4f8c-bafd-e05bbad0b6eb" providerId="ADAL" clId="{BC0E62C9-D9F3-4F07-A7A0-1DC3557912BD}" dt="2021-08-11T09:54:45.386" v="356"/>
          <ac:spMkLst>
            <pc:docMk/>
            <pc:sldMk cId="224285400" sldId="314"/>
            <ac:spMk id="21" creationId="{448C67CC-2542-49F1-9DA8-3EAF25B1EB4A}"/>
          </ac:spMkLst>
        </pc:spChg>
        <pc:spChg chg="mod">
          <ac:chgData name="PHILIPIERT Alan" userId="123d56f6-5b97-4f8c-bafd-e05bbad0b6eb" providerId="ADAL" clId="{BC0E62C9-D9F3-4F07-A7A0-1DC3557912BD}" dt="2021-08-11T11:51:03.908" v="942" actId="20577"/>
          <ac:spMkLst>
            <pc:docMk/>
            <pc:sldMk cId="224285400" sldId="314"/>
            <ac:spMk id="24" creationId="{C7B3FC9E-B882-423E-A6E9-8AC9DF119C39}"/>
          </ac:spMkLst>
        </pc:spChg>
        <pc:spChg chg="mod">
          <ac:chgData name="PHILIPIERT Alan" userId="123d56f6-5b97-4f8c-bafd-e05bbad0b6eb" providerId="ADAL" clId="{BC0E62C9-D9F3-4F07-A7A0-1DC3557912BD}" dt="2021-08-11T09:55:00" v="360" actId="1076"/>
          <ac:spMkLst>
            <pc:docMk/>
            <pc:sldMk cId="224285400" sldId="314"/>
            <ac:spMk id="25" creationId="{BABE7BFE-E541-4895-8BBD-D541A686558C}"/>
          </ac:spMkLst>
        </pc:spChg>
        <pc:spChg chg="add del mod">
          <ac:chgData name="PHILIPIERT Alan" userId="123d56f6-5b97-4f8c-bafd-e05bbad0b6eb" providerId="ADAL" clId="{BC0E62C9-D9F3-4F07-A7A0-1DC3557912BD}" dt="2021-08-11T12:12:28.918" v="1522" actId="478"/>
          <ac:spMkLst>
            <pc:docMk/>
            <pc:sldMk cId="224285400" sldId="314"/>
            <ac:spMk id="26" creationId="{AD3894CB-20E0-49D8-9BC6-B8DB87CBFCB8}"/>
          </ac:spMkLst>
        </pc:spChg>
        <pc:spChg chg="add mod">
          <ac:chgData name="PHILIPIERT Alan" userId="123d56f6-5b97-4f8c-bafd-e05bbad0b6eb" providerId="ADAL" clId="{BC0E62C9-D9F3-4F07-A7A0-1DC3557912BD}" dt="2021-08-11T12:13:29.855" v="1530"/>
          <ac:spMkLst>
            <pc:docMk/>
            <pc:sldMk cId="224285400" sldId="314"/>
            <ac:spMk id="27" creationId="{FED4AA8E-7A40-4B22-93A1-7F6814ABF79F}"/>
          </ac:spMkLst>
        </pc:spChg>
        <pc:spChg chg="add mod">
          <ac:chgData name="PHILIPIERT Alan" userId="123d56f6-5b97-4f8c-bafd-e05bbad0b6eb" providerId="ADAL" clId="{BC0E62C9-D9F3-4F07-A7A0-1DC3557912BD}" dt="2021-08-11T12:13:50.130" v="1539" actId="1076"/>
          <ac:spMkLst>
            <pc:docMk/>
            <pc:sldMk cId="224285400" sldId="314"/>
            <ac:spMk id="28" creationId="{981E15DA-5B18-4DEF-A23B-5D10BF46DA8C}"/>
          </ac:spMkLst>
        </pc:spChg>
        <pc:spChg chg="add mod">
          <ac:chgData name="PHILIPIERT Alan" userId="123d56f6-5b97-4f8c-bafd-e05bbad0b6eb" providerId="ADAL" clId="{BC0E62C9-D9F3-4F07-A7A0-1DC3557912BD}" dt="2021-08-11T12:13:56.804" v="1541" actId="20577"/>
          <ac:spMkLst>
            <pc:docMk/>
            <pc:sldMk cId="224285400" sldId="314"/>
            <ac:spMk id="29" creationId="{789FC724-923F-4D0A-8573-74A1279DEA47}"/>
          </ac:spMkLst>
        </pc:spChg>
        <pc:picChg chg="add mod">
          <ac:chgData name="PHILIPIERT Alan" userId="123d56f6-5b97-4f8c-bafd-e05bbad0b6eb" providerId="ADAL" clId="{BC0E62C9-D9F3-4F07-A7A0-1DC3557912BD}" dt="2021-08-05T14:47:52.594" v="100" actId="1076"/>
          <ac:picMkLst>
            <pc:docMk/>
            <pc:sldMk cId="224285400" sldId="314"/>
            <ac:picMk id="17" creationId="{6CFE8944-9315-4BDF-9AAF-D8486E798C60}"/>
          </ac:picMkLst>
        </pc:picChg>
        <pc:picChg chg="add del">
          <ac:chgData name="PHILIPIERT Alan" userId="123d56f6-5b97-4f8c-bafd-e05bbad0b6eb" providerId="ADAL" clId="{BC0E62C9-D9F3-4F07-A7A0-1DC3557912BD}" dt="2021-08-05T14:44:41.379" v="2"/>
          <ac:picMkLst>
            <pc:docMk/>
            <pc:sldMk cId="224285400" sldId="314"/>
            <ac:picMk id="1026" creationId="{08F38297-898E-447B-B54C-567A503FD8CB}"/>
          </ac:picMkLst>
        </pc:picChg>
      </pc:sldChg>
      <pc:sldChg chg="addSp delSp modSp mod delAnim modAnim modNotesTx">
        <pc:chgData name="PHILIPIERT Alan" userId="123d56f6-5b97-4f8c-bafd-e05bbad0b6eb" providerId="ADAL" clId="{BC0E62C9-D9F3-4F07-A7A0-1DC3557912BD}" dt="2021-08-12T13:09:13.122" v="1948" actId="20577"/>
        <pc:sldMkLst>
          <pc:docMk/>
          <pc:sldMk cId="2148942606" sldId="315"/>
        </pc:sldMkLst>
        <pc:spChg chg="add del mod">
          <ac:chgData name="PHILIPIERT Alan" userId="123d56f6-5b97-4f8c-bafd-e05bbad0b6eb" providerId="ADAL" clId="{BC0E62C9-D9F3-4F07-A7A0-1DC3557912BD}" dt="2021-08-11T10:03:44.009" v="434"/>
          <ac:spMkLst>
            <pc:docMk/>
            <pc:sldMk cId="2148942606" sldId="315"/>
            <ac:spMk id="3" creationId="{F1E255A4-6B1E-4991-9413-7084CA542523}"/>
          </ac:spMkLst>
        </pc:spChg>
        <pc:spChg chg="add mod">
          <ac:chgData name="PHILIPIERT Alan" userId="123d56f6-5b97-4f8c-bafd-e05bbad0b6eb" providerId="ADAL" clId="{BC0E62C9-D9F3-4F07-A7A0-1DC3557912BD}" dt="2021-08-11T10:03:33.128" v="431" actId="20577"/>
          <ac:spMkLst>
            <pc:docMk/>
            <pc:sldMk cId="2148942606" sldId="315"/>
            <ac:spMk id="5" creationId="{053A6D96-8ADD-4DC2-B0FE-8C01DDFE2E70}"/>
          </ac:spMkLst>
        </pc:spChg>
        <pc:spChg chg="add del mod">
          <ac:chgData name="PHILIPIERT Alan" userId="123d56f6-5b97-4f8c-bafd-e05bbad0b6eb" providerId="ADAL" clId="{BC0E62C9-D9F3-4F07-A7A0-1DC3557912BD}" dt="2021-08-11T10:04:21.057" v="442" actId="478"/>
          <ac:spMkLst>
            <pc:docMk/>
            <pc:sldMk cId="2148942606" sldId="315"/>
            <ac:spMk id="6" creationId="{81D129BD-9E2A-45AF-B28F-CAF032A42A2D}"/>
          </ac:spMkLst>
        </pc:spChg>
        <pc:spChg chg="add mod">
          <ac:chgData name="PHILIPIERT Alan" userId="123d56f6-5b97-4f8c-bafd-e05bbad0b6eb" providerId="ADAL" clId="{BC0E62C9-D9F3-4F07-A7A0-1DC3557912BD}" dt="2021-08-11T10:05:42.630" v="460" actId="1076"/>
          <ac:spMkLst>
            <pc:docMk/>
            <pc:sldMk cId="2148942606" sldId="315"/>
            <ac:spMk id="7" creationId="{84265C76-A928-4ABB-AD24-87218DB96940}"/>
          </ac:spMkLst>
        </pc:spChg>
        <pc:spChg chg="del">
          <ac:chgData name="PHILIPIERT Alan" userId="123d56f6-5b97-4f8c-bafd-e05bbad0b6eb" providerId="ADAL" clId="{BC0E62C9-D9F3-4F07-A7A0-1DC3557912BD}" dt="2021-08-11T10:02:39.283" v="412" actId="21"/>
          <ac:spMkLst>
            <pc:docMk/>
            <pc:sldMk cId="2148942606" sldId="315"/>
            <ac:spMk id="8" creationId="{04FBAC96-595F-4FFC-A7ED-92212DD52C72}"/>
          </ac:spMkLst>
        </pc:spChg>
        <pc:spChg chg="del mod">
          <ac:chgData name="PHILIPIERT Alan" userId="123d56f6-5b97-4f8c-bafd-e05bbad0b6eb" providerId="ADAL" clId="{BC0E62C9-D9F3-4F07-A7A0-1DC3557912BD}" dt="2021-08-11T10:07:30.846" v="488" actId="478"/>
          <ac:spMkLst>
            <pc:docMk/>
            <pc:sldMk cId="2148942606" sldId="315"/>
            <ac:spMk id="9" creationId="{D7D41A0A-D893-40A5-AB0D-7ACB16293133}"/>
          </ac:spMkLst>
        </pc:spChg>
        <pc:spChg chg="add mod">
          <ac:chgData name="PHILIPIERT Alan" userId="123d56f6-5b97-4f8c-bafd-e05bbad0b6eb" providerId="ADAL" clId="{BC0E62C9-D9F3-4F07-A7A0-1DC3557912BD}" dt="2021-08-11T10:06:09.118" v="463" actId="1076"/>
          <ac:spMkLst>
            <pc:docMk/>
            <pc:sldMk cId="2148942606" sldId="315"/>
            <ac:spMk id="10" creationId="{904441EF-1A89-4478-9B42-927ADA6641ED}"/>
          </ac:spMkLst>
        </pc:spChg>
        <pc:spChg chg="mod">
          <ac:chgData name="PHILIPIERT Alan" userId="123d56f6-5b97-4f8c-bafd-e05bbad0b6eb" providerId="ADAL" clId="{BC0E62C9-D9F3-4F07-A7A0-1DC3557912BD}" dt="2021-08-11T10:09:55.746" v="519" actId="1076"/>
          <ac:spMkLst>
            <pc:docMk/>
            <pc:sldMk cId="2148942606" sldId="315"/>
            <ac:spMk id="15" creationId="{187A1444-57A8-4458-8699-00E053AAD02D}"/>
          </ac:spMkLst>
        </pc:spChg>
        <pc:spChg chg="mod">
          <ac:chgData name="PHILIPIERT Alan" userId="123d56f6-5b97-4f8c-bafd-e05bbad0b6eb" providerId="ADAL" clId="{BC0E62C9-D9F3-4F07-A7A0-1DC3557912BD}" dt="2021-08-11T10:09:53.628" v="518" actId="1076"/>
          <ac:spMkLst>
            <pc:docMk/>
            <pc:sldMk cId="2148942606" sldId="315"/>
            <ac:spMk id="16" creationId="{FE22AB1C-B2CC-4CDA-A72B-5B3916F39112}"/>
          </ac:spMkLst>
        </pc:spChg>
        <pc:spChg chg="mod">
          <ac:chgData name="PHILIPIERT Alan" userId="123d56f6-5b97-4f8c-bafd-e05bbad0b6eb" providerId="ADAL" clId="{BC0E62C9-D9F3-4F07-A7A0-1DC3557912BD}" dt="2021-08-11T10:06:37.397" v="470" actId="1076"/>
          <ac:spMkLst>
            <pc:docMk/>
            <pc:sldMk cId="2148942606" sldId="315"/>
            <ac:spMk id="20" creationId="{D618A475-AC59-44EC-BD30-F8BD976CE139}"/>
          </ac:spMkLst>
        </pc:spChg>
        <pc:spChg chg="mod">
          <ac:chgData name="PHILIPIERT Alan" userId="123d56f6-5b97-4f8c-bafd-e05bbad0b6eb" providerId="ADAL" clId="{BC0E62C9-D9F3-4F07-A7A0-1DC3557912BD}" dt="2021-08-11T10:06:39.843" v="471" actId="1076"/>
          <ac:spMkLst>
            <pc:docMk/>
            <pc:sldMk cId="2148942606" sldId="315"/>
            <ac:spMk id="21" creationId="{B57A4D3C-DC66-43F3-8279-8B028227B1C8}"/>
          </ac:spMkLst>
        </pc:spChg>
        <pc:spChg chg="del">
          <ac:chgData name="PHILIPIERT Alan" userId="123d56f6-5b97-4f8c-bafd-e05bbad0b6eb" providerId="ADAL" clId="{BC0E62C9-D9F3-4F07-A7A0-1DC3557912BD}" dt="2021-08-11T10:02:39.283" v="412" actId="21"/>
          <ac:spMkLst>
            <pc:docMk/>
            <pc:sldMk cId="2148942606" sldId="315"/>
            <ac:spMk id="22" creationId="{143A5F36-5A9B-4B3F-97AC-07B96C2E9347}"/>
          </ac:spMkLst>
        </pc:spChg>
        <pc:spChg chg="del">
          <ac:chgData name="PHILIPIERT Alan" userId="123d56f6-5b97-4f8c-bafd-e05bbad0b6eb" providerId="ADAL" clId="{BC0E62C9-D9F3-4F07-A7A0-1DC3557912BD}" dt="2021-08-11T10:02:39.283" v="412" actId="21"/>
          <ac:spMkLst>
            <pc:docMk/>
            <pc:sldMk cId="2148942606" sldId="315"/>
            <ac:spMk id="23" creationId="{075B4F08-6F1B-43A0-BDD5-27CD2BBE415E}"/>
          </ac:spMkLst>
        </pc:spChg>
        <pc:spChg chg="add mod">
          <ac:chgData name="PHILIPIERT Alan" userId="123d56f6-5b97-4f8c-bafd-e05bbad0b6eb" providerId="ADAL" clId="{BC0E62C9-D9F3-4F07-A7A0-1DC3557912BD}" dt="2021-08-11T10:03:43.578" v="432" actId="1076"/>
          <ac:spMkLst>
            <pc:docMk/>
            <pc:sldMk cId="2148942606" sldId="315"/>
            <ac:spMk id="25" creationId="{5D3E6952-2979-4777-A3ED-B9122DA7656B}"/>
          </ac:spMkLst>
        </pc:spChg>
        <pc:spChg chg="add mod">
          <ac:chgData name="PHILIPIERT Alan" userId="123d56f6-5b97-4f8c-bafd-e05bbad0b6eb" providerId="ADAL" clId="{BC0E62C9-D9F3-4F07-A7A0-1DC3557912BD}" dt="2021-08-11T10:04:59.376" v="446" actId="207"/>
          <ac:spMkLst>
            <pc:docMk/>
            <pc:sldMk cId="2148942606" sldId="315"/>
            <ac:spMk id="26" creationId="{9F5E5681-7A57-4093-8486-0118856AE63C}"/>
          </ac:spMkLst>
        </pc:spChg>
        <pc:spChg chg="add mod">
          <ac:chgData name="PHILIPIERT Alan" userId="123d56f6-5b97-4f8c-bafd-e05bbad0b6eb" providerId="ADAL" clId="{BC0E62C9-D9F3-4F07-A7A0-1DC3557912BD}" dt="2021-08-11T10:05:10.593" v="450" actId="14100"/>
          <ac:spMkLst>
            <pc:docMk/>
            <pc:sldMk cId="2148942606" sldId="315"/>
            <ac:spMk id="27" creationId="{E5671CE1-727E-477E-BC44-978D31D03A2F}"/>
          </ac:spMkLst>
        </pc:spChg>
        <pc:spChg chg="add mod">
          <ac:chgData name="PHILIPIERT Alan" userId="123d56f6-5b97-4f8c-bafd-e05bbad0b6eb" providerId="ADAL" clId="{BC0E62C9-D9F3-4F07-A7A0-1DC3557912BD}" dt="2021-08-11T10:06:14.178" v="464" actId="1076"/>
          <ac:spMkLst>
            <pc:docMk/>
            <pc:sldMk cId="2148942606" sldId="315"/>
            <ac:spMk id="28" creationId="{A1AC5552-DE10-4F17-97F7-F4D64480AF99}"/>
          </ac:spMkLst>
        </pc:spChg>
        <pc:spChg chg="add mod">
          <ac:chgData name="PHILIPIERT Alan" userId="123d56f6-5b97-4f8c-bafd-e05bbad0b6eb" providerId="ADAL" clId="{BC0E62C9-D9F3-4F07-A7A0-1DC3557912BD}" dt="2021-08-11T10:06:34.422" v="469" actId="1076"/>
          <ac:spMkLst>
            <pc:docMk/>
            <pc:sldMk cId="2148942606" sldId="315"/>
            <ac:spMk id="29" creationId="{3B23BB65-D7E8-4B08-969B-847C459D1D20}"/>
          </ac:spMkLst>
        </pc:spChg>
        <pc:spChg chg="add mod">
          <ac:chgData name="PHILIPIERT Alan" userId="123d56f6-5b97-4f8c-bafd-e05bbad0b6eb" providerId="ADAL" clId="{BC0E62C9-D9F3-4F07-A7A0-1DC3557912BD}" dt="2021-08-11T10:07:28.496" v="487" actId="255"/>
          <ac:spMkLst>
            <pc:docMk/>
            <pc:sldMk cId="2148942606" sldId="315"/>
            <ac:spMk id="30" creationId="{0F69A4ED-3A8B-4EAF-B8EB-7BF112EACEB3}"/>
          </ac:spMkLst>
        </pc:spChg>
        <pc:spChg chg="add mod">
          <ac:chgData name="PHILIPIERT Alan" userId="123d56f6-5b97-4f8c-bafd-e05bbad0b6eb" providerId="ADAL" clId="{BC0E62C9-D9F3-4F07-A7A0-1DC3557912BD}" dt="2021-08-11T10:07:24.511" v="486" actId="255"/>
          <ac:spMkLst>
            <pc:docMk/>
            <pc:sldMk cId="2148942606" sldId="315"/>
            <ac:spMk id="31" creationId="{7F6AB215-6E4A-41BE-9975-41F19C43D50B}"/>
          </ac:spMkLst>
        </pc:spChg>
        <pc:spChg chg="add del mod">
          <ac:chgData name="PHILIPIERT Alan" userId="123d56f6-5b97-4f8c-bafd-e05bbad0b6eb" providerId="ADAL" clId="{BC0E62C9-D9F3-4F07-A7A0-1DC3557912BD}" dt="2021-08-11T12:11:17.332" v="1518" actId="478"/>
          <ac:spMkLst>
            <pc:docMk/>
            <pc:sldMk cId="2148942606" sldId="315"/>
            <ac:spMk id="32" creationId="{8435678B-F192-45F2-BA35-AE77E4D3ECD5}"/>
          </ac:spMkLst>
        </pc:spChg>
        <pc:spChg chg="add mod">
          <ac:chgData name="PHILIPIERT Alan" userId="123d56f6-5b97-4f8c-bafd-e05bbad0b6eb" providerId="ADAL" clId="{BC0E62C9-D9F3-4F07-A7A0-1DC3557912BD}" dt="2021-08-11T11:35:49.175" v="741" actId="1076"/>
          <ac:spMkLst>
            <pc:docMk/>
            <pc:sldMk cId="2148942606" sldId="315"/>
            <ac:spMk id="33" creationId="{E506CC24-A129-4DA0-93B0-962302A1180B}"/>
          </ac:spMkLst>
        </pc:spChg>
        <pc:spChg chg="add mod">
          <ac:chgData name="PHILIPIERT Alan" userId="123d56f6-5b97-4f8c-bafd-e05bbad0b6eb" providerId="ADAL" clId="{BC0E62C9-D9F3-4F07-A7A0-1DC3557912BD}" dt="2021-08-11T11:36:29.019" v="746" actId="1076"/>
          <ac:spMkLst>
            <pc:docMk/>
            <pc:sldMk cId="2148942606" sldId="315"/>
            <ac:spMk id="34" creationId="{086CAAAD-5F92-456D-B2AC-766666900925}"/>
          </ac:spMkLst>
        </pc:spChg>
        <pc:spChg chg="add del mod">
          <ac:chgData name="PHILIPIERT Alan" userId="123d56f6-5b97-4f8c-bafd-e05bbad0b6eb" providerId="ADAL" clId="{BC0E62C9-D9F3-4F07-A7A0-1DC3557912BD}" dt="2021-08-11T11:37:36.826" v="766" actId="478"/>
          <ac:spMkLst>
            <pc:docMk/>
            <pc:sldMk cId="2148942606" sldId="315"/>
            <ac:spMk id="35" creationId="{49965593-C547-4ABA-8A02-50EA6467A683}"/>
          </ac:spMkLst>
        </pc:spChg>
        <pc:spChg chg="add mod">
          <ac:chgData name="PHILIPIERT Alan" userId="123d56f6-5b97-4f8c-bafd-e05bbad0b6eb" providerId="ADAL" clId="{BC0E62C9-D9F3-4F07-A7A0-1DC3557912BD}" dt="2021-08-11T11:37:03.646" v="756" actId="1076"/>
          <ac:spMkLst>
            <pc:docMk/>
            <pc:sldMk cId="2148942606" sldId="315"/>
            <ac:spMk id="36" creationId="{5E231357-62EA-4E96-B650-25BFECE49B93}"/>
          </ac:spMkLst>
        </pc:spChg>
        <pc:spChg chg="add del mod">
          <ac:chgData name="PHILIPIERT Alan" userId="123d56f6-5b97-4f8c-bafd-e05bbad0b6eb" providerId="ADAL" clId="{BC0E62C9-D9F3-4F07-A7A0-1DC3557912BD}" dt="2021-08-11T11:37:38.620" v="767" actId="478"/>
          <ac:spMkLst>
            <pc:docMk/>
            <pc:sldMk cId="2148942606" sldId="315"/>
            <ac:spMk id="37" creationId="{86206148-434C-4B86-AC12-4B7BB228AF7E}"/>
          </ac:spMkLst>
        </pc:spChg>
        <pc:spChg chg="add mod">
          <ac:chgData name="PHILIPIERT Alan" userId="123d56f6-5b97-4f8c-bafd-e05bbad0b6eb" providerId="ADAL" clId="{BC0E62C9-D9F3-4F07-A7A0-1DC3557912BD}" dt="2021-08-11T11:38:48.436" v="769" actId="14100"/>
          <ac:spMkLst>
            <pc:docMk/>
            <pc:sldMk cId="2148942606" sldId="315"/>
            <ac:spMk id="38" creationId="{42A11C44-D0AC-4998-9E06-0BF59831C2FD}"/>
          </ac:spMkLst>
        </pc:spChg>
      </pc:sldChg>
      <pc:sldChg chg="modSp modAnim">
        <pc:chgData name="PHILIPIERT Alan" userId="123d56f6-5b97-4f8c-bafd-e05bbad0b6eb" providerId="ADAL" clId="{BC0E62C9-D9F3-4F07-A7A0-1DC3557912BD}" dt="2021-08-18T07:47:23.893" v="1950" actId="2711"/>
        <pc:sldMkLst>
          <pc:docMk/>
          <pc:sldMk cId="371279877" sldId="320"/>
        </pc:sldMkLst>
        <pc:spChg chg="mod">
          <ac:chgData name="PHILIPIERT Alan" userId="123d56f6-5b97-4f8c-bafd-e05bbad0b6eb" providerId="ADAL" clId="{BC0E62C9-D9F3-4F07-A7A0-1DC3557912BD}" dt="2021-08-18T07:47:23.893" v="1950" actId="2711"/>
          <ac:spMkLst>
            <pc:docMk/>
            <pc:sldMk cId="371279877" sldId="320"/>
            <ac:spMk id="11" creationId="{6DAE1E27-CC07-4D2D-A203-C7C38F8CBEB6}"/>
          </ac:spMkLst>
        </pc:spChg>
      </pc:sldChg>
      <pc:sldChg chg="addSp modSp">
        <pc:chgData name="PHILIPIERT Alan" userId="123d56f6-5b97-4f8c-bafd-e05bbad0b6eb" providerId="ADAL" clId="{BC0E62C9-D9F3-4F07-A7A0-1DC3557912BD}" dt="2021-08-11T11:44:35.569" v="777"/>
        <pc:sldMkLst>
          <pc:docMk/>
          <pc:sldMk cId="3698564413" sldId="321"/>
        </pc:sldMkLst>
        <pc:spChg chg="add mod">
          <ac:chgData name="PHILIPIERT Alan" userId="123d56f6-5b97-4f8c-bafd-e05bbad0b6eb" providerId="ADAL" clId="{BC0E62C9-D9F3-4F07-A7A0-1DC3557912BD}" dt="2021-08-11T11:44:35.569" v="777"/>
          <ac:spMkLst>
            <pc:docMk/>
            <pc:sldMk cId="3698564413" sldId="321"/>
            <ac:spMk id="7" creationId="{559BCBF0-8EB5-4C45-8A58-582F1CE01B58}"/>
          </ac:spMkLst>
        </pc:spChg>
      </pc:sldChg>
      <pc:sldChg chg="modSp mod">
        <pc:chgData name="PHILIPIERT Alan" userId="123d56f6-5b97-4f8c-bafd-e05bbad0b6eb" providerId="ADAL" clId="{BC0E62C9-D9F3-4F07-A7A0-1DC3557912BD}" dt="2021-08-12T13:52:25.575" v="1949" actId="1076"/>
        <pc:sldMkLst>
          <pc:docMk/>
          <pc:sldMk cId="1811076638" sldId="326"/>
        </pc:sldMkLst>
        <pc:spChg chg="mod">
          <ac:chgData name="PHILIPIERT Alan" userId="123d56f6-5b97-4f8c-bafd-e05bbad0b6eb" providerId="ADAL" clId="{BC0E62C9-D9F3-4F07-A7A0-1DC3557912BD}" dt="2021-08-12T13:52:25.575" v="1949" actId="1076"/>
          <ac:spMkLst>
            <pc:docMk/>
            <pc:sldMk cId="1811076638" sldId="326"/>
            <ac:spMk id="20" creationId="{8BB40C48-CAFA-494A-8B5B-E427E787C64D}"/>
          </ac:spMkLst>
        </pc:spChg>
      </pc:sldChg>
      <pc:sldChg chg="addSp delSp modSp new mod delAnim modAnim">
        <pc:chgData name="PHILIPIERT Alan" userId="123d56f6-5b97-4f8c-bafd-e05bbad0b6eb" providerId="ADAL" clId="{BC0E62C9-D9F3-4F07-A7A0-1DC3557912BD}" dt="2021-08-11T11:44:25.727" v="776"/>
        <pc:sldMkLst>
          <pc:docMk/>
          <pc:sldMk cId="916009935" sldId="328"/>
        </pc:sldMkLst>
        <pc:spChg chg="del mod">
          <ac:chgData name="PHILIPIERT Alan" userId="123d56f6-5b97-4f8c-bafd-e05bbad0b6eb" providerId="ADAL" clId="{BC0E62C9-D9F3-4F07-A7A0-1DC3557912BD}" dt="2021-08-11T09:21:04.537" v="138" actId="478"/>
          <ac:spMkLst>
            <pc:docMk/>
            <pc:sldMk cId="916009935" sldId="328"/>
            <ac:spMk id="2" creationId="{4B1809C8-AB1E-4FC4-8FCD-E3981F17FDD6}"/>
          </ac:spMkLst>
        </pc:spChg>
        <pc:spChg chg="del">
          <ac:chgData name="PHILIPIERT Alan" userId="123d56f6-5b97-4f8c-bafd-e05bbad0b6eb" providerId="ADAL" clId="{BC0E62C9-D9F3-4F07-A7A0-1DC3557912BD}" dt="2021-08-11T09:20:21.641" v="104" actId="478"/>
          <ac:spMkLst>
            <pc:docMk/>
            <pc:sldMk cId="916009935" sldId="328"/>
            <ac:spMk id="3" creationId="{556B9639-3CFB-4F52-BE21-0CDF0633AFBE}"/>
          </ac:spMkLst>
        </pc:spChg>
        <pc:spChg chg="add del mod">
          <ac:chgData name="PHILIPIERT Alan" userId="123d56f6-5b97-4f8c-bafd-e05bbad0b6eb" providerId="ADAL" clId="{BC0E62C9-D9F3-4F07-A7A0-1DC3557912BD}" dt="2021-08-11T09:21:05.893" v="139" actId="478"/>
          <ac:spMkLst>
            <pc:docMk/>
            <pc:sldMk cId="916009935" sldId="328"/>
            <ac:spMk id="7" creationId="{1D251F4F-6D0D-4037-9620-3D50DE5C84C5}"/>
          </ac:spMkLst>
        </pc:spChg>
        <pc:spChg chg="add mod">
          <ac:chgData name="PHILIPIERT Alan" userId="123d56f6-5b97-4f8c-bafd-e05bbad0b6eb" providerId="ADAL" clId="{BC0E62C9-D9F3-4F07-A7A0-1DC3557912BD}" dt="2021-08-11T09:23:04.235" v="188" actId="20577"/>
          <ac:spMkLst>
            <pc:docMk/>
            <pc:sldMk cId="916009935" sldId="328"/>
            <ac:spMk id="8" creationId="{DDADD9B6-004D-40CB-97C1-9684B67878D2}"/>
          </ac:spMkLst>
        </pc:spChg>
        <pc:spChg chg="add mod">
          <ac:chgData name="PHILIPIERT Alan" userId="123d56f6-5b97-4f8c-bafd-e05bbad0b6eb" providerId="ADAL" clId="{BC0E62C9-D9F3-4F07-A7A0-1DC3557912BD}" dt="2021-08-11T09:22:25.441" v="177" actId="1076"/>
          <ac:spMkLst>
            <pc:docMk/>
            <pc:sldMk cId="916009935" sldId="328"/>
            <ac:spMk id="9" creationId="{AF28CE2A-69C5-4516-85B7-B486EB036BC3}"/>
          </ac:spMkLst>
        </pc:spChg>
        <pc:spChg chg="add mod">
          <ac:chgData name="PHILIPIERT Alan" userId="123d56f6-5b97-4f8c-bafd-e05bbad0b6eb" providerId="ADAL" clId="{BC0E62C9-D9F3-4F07-A7A0-1DC3557912BD}" dt="2021-08-11T09:22:40.233" v="181" actId="1076"/>
          <ac:spMkLst>
            <pc:docMk/>
            <pc:sldMk cId="916009935" sldId="328"/>
            <ac:spMk id="10" creationId="{00402CC2-5176-4AD0-8F66-86F148CF626C}"/>
          </ac:spMkLst>
        </pc:spChg>
        <pc:spChg chg="add del mod">
          <ac:chgData name="PHILIPIERT Alan" userId="123d56f6-5b97-4f8c-bafd-e05bbad0b6eb" providerId="ADAL" clId="{BC0E62C9-D9F3-4F07-A7A0-1DC3557912BD}" dt="2021-08-11T09:34:45.753" v="227" actId="478"/>
          <ac:spMkLst>
            <pc:docMk/>
            <pc:sldMk cId="916009935" sldId="328"/>
            <ac:spMk id="13" creationId="{4AABE5BB-B00A-43F4-865F-C1A115163D51}"/>
          </ac:spMkLst>
        </pc:spChg>
        <pc:spChg chg="add del mod">
          <ac:chgData name="PHILIPIERT Alan" userId="123d56f6-5b97-4f8c-bafd-e05bbad0b6eb" providerId="ADAL" clId="{BC0E62C9-D9F3-4F07-A7A0-1DC3557912BD}" dt="2021-08-11T09:35:36.564" v="233" actId="478"/>
          <ac:spMkLst>
            <pc:docMk/>
            <pc:sldMk cId="916009935" sldId="328"/>
            <ac:spMk id="14" creationId="{342349DE-EBC7-4643-928C-C0D0505DE430}"/>
          </ac:spMkLst>
        </pc:spChg>
        <pc:spChg chg="add mod">
          <ac:chgData name="PHILIPIERT Alan" userId="123d56f6-5b97-4f8c-bafd-e05bbad0b6eb" providerId="ADAL" clId="{BC0E62C9-D9F3-4F07-A7A0-1DC3557912BD}" dt="2021-08-11T09:37:54.609" v="257" actId="1076"/>
          <ac:spMkLst>
            <pc:docMk/>
            <pc:sldMk cId="916009935" sldId="328"/>
            <ac:spMk id="15" creationId="{92D80A76-4FE7-43D7-8B11-B8B8DDF6BE71}"/>
          </ac:spMkLst>
        </pc:spChg>
        <pc:spChg chg="add mod">
          <ac:chgData name="PHILIPIERT Alan" userId="123d56f6-5b97-4f8c-bafd-e05bbad0b6eb" providerId="ADAL" clId="{BC0E62C9-D9F3-4F07-A7A0-1DC3557912BD}" dt="2021-08-11T09:49:05.474" v="328" actId="1076"/>
          <ac:spMkLst>
            <pc:docMk/>
            <pc:sldMk cId="916009935" sldId="328"/>
            <ac:spMk id="18" creationId="{5B867636-0097-45B8-B97D-D3E80A3F01FD}"/>
          </ac:spMkLst>
        </pc:spChg>
        <pc:spChg chg="add mod">
          <ac:chgData name="PHILIPIERT Alan" userId="123d56f6-5b97-4f8c-bafd-e05bbad0b6eb" providerId="ADAL" clId="{BC0E62C9-D9F3-4F07-A7A0-1DC3557912BD}" dt="2021-08-11T09:49:14.930" v="330" actId="1076"/>
          <ac:spMkLst>
            <pc:docMk/>
            <pc:sldMk cId="916009935" sldId="328"/>
            <ac:spMk id="19" creationId="{8E851523-6863-4D45-8C37-AE3DA2D8C60D}"/>
          </ac:spMkLst>
        </pc:spChg>
        <pc:spChg chg="add mod">
          <ac:chgData name="PHILIPIERT Alan" userId="123d56f6-5b97-4f8c-bafd-e05bbad0b6eb" providerId="ADAL" clId="{BC0E62C9-D9F3-4F07-A7A0-1DC3557912BD}" dt="2021-08-11T11:44:25.727" v="776"/>
          <ac:spMkLst>
            <pc:docMk/>
            <pc:sldMk cId="916009935" sldId="328"/>
            <ac:spMk id="20" creationId="{9C986776-5803-494D-A8EC-13D0A2A65108}"/>
          </ac:spMkLst>
        </pc:spChg>
        <pc:picChg chg="add mod">
          <ac:chgData name="PHILIPIERT Alan" userId="123d56f6-5b97-4f8c-bafd-e05bbad0b6eb" providerId="ADAL" clId="{BC0E62C9-D9F3-4F07-A7A0-1DC3557912BD}" dt="2021-08-11T09:22:13.025" v="173" actId="1076"/>
          <ac:picMkLst>
            <pc:docMk/>
            <pc:sldMk cId="916009935" sldId="328"/>
            <ac:picMk id="5" creationId="{50FFD33C-67E7-46F7-A0BB-EBA8DD9B44CF}"/>
          </ac:picMkLst>
        </pc:picChg>
        <pc:picChg chg="add mod">
          <ac:chgData name="PHILIPIERT Alan" userId="123d56f6-5b97-4f8c-bafd-e05bbad0b6eb" providerId="ADAL" clId="{BC0E62C9-D9F3-4F07-A7A0-1DC3557912BD}" dt="2021-08-11T09:37:50.183" v="256" actId="1076"/>
          <ac:picMkLst>
            <pc:docMk/>
            <pc:sldMk cId="916009935" sldId="328"/>
            <ac:picMk id="12" creationId="{DE73B340-6D8D-42B3-A876-63952E0F144F}"/>
          </ac:picMkLst>
        </pc:picChg>
        <pc:picChg chg="add mod">
          <ac:chgData name="PHILIPIERT Alan" userId="123d56f6-5b97-4f8c-bafd-e05bbad0b6eb" providerId="ADAL" clId="{BC0E62C9-D9F3-4F07-A7A0-1DC3557912BD}" dt="2021-08-11T09:50:27.608" v="336" actId="1076"/>
          <ac:picMkLst>
            <pc:docMk/>
            <pc:sldMk cId="916009935" sldId="328"/>
            <ac:picMk id="17" creationId="{78B151A1-9945-4D64-A0BB-C4B555B30B4E}"/>
          </ac:picMkLst>
        </pc:picChg>
      </pc:sldChg>
      <pc:sldChg chg="addSp delSp modSp new del mod">
        <pc:chgData name="PHILIPIERT Alan" userId="123d56f6-5b97-4f8c-bafd-e05bbad0b6eb" providerId="ADAL" clId="{BC0E62C9-D9F3-4F07-A7A0-1DC3557912BD}" dt="2021-08-05T14:47:06.859" v="64" actId="47"/>
        <pc:sldMkLst>
          <pc:docMk/>
          <pc:sldMk cId="3377813938" sldId="328"/>
        </pc:sldMkLst>
        <pc:spChg chg="del">
          <ac:chgData name="PHILIPIERT Alan" userId="123d56f6-5b97-4f8c-bafd-e05bbad0b6eb" providerId="ADAL" clId="{BC0E62C9-D9F3-4F07-A7A0-1DC3557912BD}" dt="2021-08-05T14:45:36.738" v="5" actId="478"/>
          <ac:spMkLst>
            <pc:docMk/>
            <pc:sldMk cId="3377813938" sldId="328"/>
            <ac:spMk id="2" creationId="{9E0CEAC1-EE70-4F62-89B8-9C4680D160DB}"/>
          </ac:spMkLst>
        </pc:spChg>
        <pc:spChg chg="del">
          <ac:chgData name="PHILIPIERT Alan" userId="123d56f6-5b97-4f8c-bafd-e05bbad0b6eb" providerId="ADAL" clId="{BC0E62C9-D9F3-4F07-A7A0-1DC3557912BD}" dt="2021-08-05T14:45:35.674" v="4" actId="478"/>
          <ac:spMkLst>
            <pc:docMk/>
            <pc:sldMk cId="3377813938" sldId="328"/>
            <ac:spMk id="3" creationId="{FA79EEBD-BFE6-47E3-9DE0-C13D11D16D3B}"/>
          </ac:spMkLst>
        </pc:spChg>
        <pc:spChg chg="add del mod">
          <ac:chgData name="PHILIPIERT Alan" userId="123d56f6-5b97-4f8c-bafd-e05bbad0b6eb" providerId="ADAL" clId="{BC0E62C9-D9F3-4F07-A7A0-1DC3557912BD}" dt="2021-08-05T14:46:39.691" v="60" actId="21"/>
          <ac:spMkLst>
            <pc:docMk/>
            <pc:sldMk cId="3377813938" sldId="328"/>
            <ac:spMk id="4" creationId="{FE614A34-972E-4647-8E12-CA11A2EEFB57}"/>
          </ac:spMkLst>
        </pc:spChg>
        <pc:spChg chg="add del mod">
          <ac:chgData name="PHILIPIERT Alan" userId="123d56f6-5b97-4f8c-bafd-e05bbad0b6eb" providerId="ADAL" clId="{BC0E62C9-D9F3-4F07-A7A0-1DC3557912BD}" dt="2021-08-05T14:46:39.691" v="60" actId="21"/>
          <ac:spMkLst>
            <pc:docMk/>
            <pc:sldMk cId="3377813938" sldId="328"/>
            <ac:spMk id="5" creationId="{C7B7A8B2-E04A-4B01-9845-F59CDC3F18FF}"/>
          </ac:spMkLst>
        </pc:spChg>
        <pc:spChg chg="add del mod">
          <ac:chgData name="PHILIPIERT Alan" userId="123d56f6-5b97-4f8c-bafd-e05bbad0b6eb" providerId="ADAL" clId="{BC0E62C9-D9F3-4F07-A7A0-1DC3557912BD}" dt="2021-08-05T14:46:39.691" v="60" actId="21"/>
          <ac:spMkLst>
            <pc:docMk/>
            <pc:sldMk cId="3377813938" sldId="328"/>
            <ac:spMk id="6" creationId="{38A5AD0C-4BF8-4AAA-9507-269776128069}"/>
          </ac:spMkLst>
        </pc:spChg>
        <pc:spChg chg="add del mod">
          <ac:chgData name="PHILIPIERT Alan" userId="123d56f6-5b97-4f8c-bafd-e05bbad0b6eb" providerId="ADAL" clId="{BC0E62C9-D9F3-4F07-A7A0-1DC3557912BD}" dt="2021-08-05T14:45:41.192" v="7" actId="478"/>
          <ac:spMkLst>
            <pc:docMk/>
            <pc:sldMk cId="3377813938" sldId="328"/>
            <ac:spMk id="7" creationId="{499A170F-28AA-4566-963B-E1206BE672D4}"/>
          </ac:spMkLst>
        </pc:spChg>
        <pc:spChg chg="add del mod">
          <ac:chgData name="PHILIPIERT Alan" userId="123d56f6-5b97-4f8c-bafd-e05bbad0b6eb" providerId="ADAL" clId="{BC0E62C9-D9F3-4F07-A7A0-1DC3557912BD}" dt="2021-08-05T14:45:42.169" v="8" actId="478"/>
          <ac:spMkLst>
            <pc:docMk/>
            <pc:sldMk cId="3377813938" sldId="328"/>
            <ac:spMk id="8" creationId="{2A4B5732-6BA5-4DD3-86F9-A4728D9E207D}"/>
          </ac:spMkLst>
        </pc:spChg>
        <pc:picChg chg="add del mod">
          <ac:chgData name="PHILIPIERT Alan" userId="123d56f6-5b97-4f8c-bafd-e05bbad0b6eb" providerId="ADAL" clId="{BC0E62C9-D9F3-4F07-A7A0-1DC3557912BD}" dt="2021-08-05T14:46:39.691" v="60" actId="21"/>
          <ac:picMkLst>
            <pc:docMk/>
            <pc:sldMk cId="3377813938" sldId="328"/>
            <ac:picMk id="9" creationId="{78652AAD-2110-4D96-B3B9-2A8F351EB671}"/>
          </ac:picMkLst>
        </pc:picChg>
      </pc:sldChg>
      <pc:sldChg chg="addSp delSp modSp new mod modAnim">
        <pc:chgData name="PHILIPIERT Alan" userId="123d56f6-5b97-4f8c-bafd-e05bbad0b6eb" providerId="ADAL" clId="{BC0E62C9-D9F3-4F07-A7A0-1DC3557912BD}" dt="2021-08-11T12:14:51.459" v="1555"/>
        <pc:sldMkLst>
          <pc:docMk/>
          <pc:sldMk cId="1541939948" sldId="329"/>
        </pc:sldMkLst>
        <pc:spChg chg="del">
          <ac:chgData name="PHILIPIERT Alan" userId="123d56f6-5b97-4f8c-bafd-e05bbad0b6eb" providerId="ADAL" clId="{BC0E62C9-D9F3-4F07-A7A0-1DC3557912BD}" dt="2021-08-11T10:02:27.170" v="408" actId="478"/>
          <ac:spMkLst>
            <pc:docMk/>
            <pc:sldMk cId="1541939948" sldId="329"/>
            <ac:spMk id="2" creationId="{BD83672A-3323-4019-872C-B405C7C68E84}"/>
          </ac:spMkLst>
        </pc:spChg>
        <pc:spChg chg="del">
          <ac:chgData name="PHILIPIERT Alan" userId="123d56f6-5b97-4f8c-bafd-e05bbad0b6eb" providerId="ADAL" clId="{BC0E62C9-D9F3-4F07-A7A0-1DC3557912BD}" dt="2021-08-11T10:02:26.369" v="407" actId="478"/>
          <ac:spMkLst>
            <pc:docMk/>
            <pc:sldMk cId="1541939948" sldId="329"/>
            <ac:spMk id="3" creationId="{679BAA48-B62F-4C1C-93DD-D586762BC325}"/>
          </ac:spMkLst>
        </pc:spChg>
        <pc:spChg chg="add del mod">
          <ac:chgData name="PHILIPIERT Alan" userId="123d56f6-5b97-4f8c-bafd-e05bbad0b6eb" providerId="ADAL" clId="{BC0E62C9-D9F3-4F07-A7A0-1DC3557912BD}" dt="2021-08-11T11:32:21.453" v="619" actId="478"/>
          <ac:spMkLst>
            <pc:docMk/>
            <pc:sldMk cId="1541939948" sldId="329"/>
            <ac:spMk id="4" creationId="{572A81BC-9A12-42BF-89B5-557540B99CCF}"/>
          </ac:spMkLst>
        </pc:spChg>
        <pc:spChg chg="add mod">
          <ac:chgData name="PHILIPIERT Alan" userId="123d56f6-5b97-4f8c-bafd-e05bbad0b6eb" providerId="ADAL" clId="{BC0E62C9-D9F3-4F07-A7A0-1DC3557912BD}" dt="2021-08-11T12:05:04.892" v="1408" actId="1076"/>
          <ac:spMkLst>
            <pc:docMk/>
            <pc:sldMk cId="1541939948" sldId="329"/>
            <ac:spMk id="5" creationId="{0F4DEA6E-4298-4897-9074-E64F4EFB3F80}"/>
          </ac:spMkLst>
        </pc:spChg>
        <pc:spChg chg="add mod">
          <ac:chgData name="PHILIPIERT Alan" userId="123d56f6-5b97-4f8c-bafd-e05bbad0b6eb" providerId="ADAL" clId="{BC0E62C9-D9F3-4F07-A7A0-1DC3557912BD}" dt="2021-08-11T12:05:04.892" v="1408" actId="1076"/>
          <ac:spMkLst>
            <pc:docMk/>
            <pc:sldMk cId="1541939948" sldId="329"/>
            <ac:spMk id="6" creationId="{4F9CD8B1-9C13-40FE-978E-DBFA57F6D0E7}"/>
          </ac:spMkLst>
        </pc:spChg>
        <pc:spChg chg="add mod">
          <ac:chgData name="PHILIPIERT Alan" userId="123d56f6-5b97-4f8c-bafd-e05bbad0b6eb" providerId="ADAL" clId="{BC0E62C9-D9F3-4F07-A7A0-1DC3557912BD}" dt="2021-08-11T11:32:40.807" v="662" actId="20577"/>
          <ac:spMkLst>
            <pc:docMk/>
            <pc:sldMk cId="1541939948" sldId="329"/>
            <ac:spMk id="7" creationId="{5D7BBAE5-235B-4D93-BB24-609E38A0EBBA}"/>
          </ac:spMkLst>
        </pc:spChg>
        <pc:spChg chg="add mod">
          <ac:chgData name="PHILIPIERT Alan" userId="123d56f6-5b97-4f8c-bafd-e05bbad0b6eb" providerId="ADAL" clId="{BC0E62C9-D9F3-4F07-A7A0-1DC3557912BD}" dt="2021-08-11T11:44:23.756" v="775"/>
          <ac:spMkLst>
            <pc:docMk/>
            <pc:sldMk cId="1541939948" sldId="329"/>
            <ac:spMk id="8" creationId="{30448B55-DB2B-44EE-80DE-2FD48E725C29}"/>
          </ac:spMkLst>
        </pc:spChg>
        <pc:spChg chg="add del mod">
          <ac:chgData name="PHILIPIERT Alan" userId="123d56f6-5b97-4f8c-bafd-e05bbad0b6eb" providerId="ADAL" clId="{BC0E62C9-D9F3-4F07-A7A0-1DC3557912BD}" dt="2021-08-11T12:05:57.511" v="1414" actId="478"/>
          <ac:spMkLst>
            <pc:docMk/>
            <pc:sldMk cId="1541939948" sldId="329"/>
            <ac:spMk id="11" creationId="{85A398A1-4EF1-4592-8F94-5AC31EFE7B90}"/>
          </ac:spMkLst>
        </pc:spChg>
        <pc:spChg chg="add mod">
          <ac:chgData name="PHILIPIERT Alan" userId="123d56f6-5b97-4f8c-bafd-e05bbad0b6eb" providerId="ADAL" clId="{BC0E62C9-D9F3-4F07-A7A0-1DC3557912BD}" dt="2021-08-11T12:10:12.119" v="1512" actId="1076"/>
          <ac:spMkLst>
            <pc:docMk/>
            <pc:sldMk cId="1541939948" sldId="329"/>
            <ac:spMk id="12" creationId="{63A6F78C-7FD3-46BE-A7EB-CC24823249F1}"/>
          </ac:spMkLst>
        </pc:spChg>
        <pc:spChg chg="add mod">
          <ac:chgData name="PHILIPIERT Alan" userId="123d56f6-5b97-4f8c-bafd-e05bbad0b6eb" providerId="ADAL" clId="{BC0E62C9-D9F3-4F07-A7A0-1DC3557912BD}" dt="2021-08-11T12:10:01.678" v="1509" actId="20577"/>
          <ac:spMkLst>
            <pc:docMk/>
            <pc:sldMk cId="1541939948" sldId="329"/>
            <ac:spMk id="15" creationId="{BDEA519D-A8DA-440E-864B-43063AC9C676}"/>
          </ac:spMkLst>
        </pc:spChg>
        <pc:picChg chg="add mod">
          <ac:chgData name="PHILIPIERT Alan" userId="123d56f6-5b97-4f8c-bafd-e05bbad0b6eb" providerId="ADAL" clId="{BC0E62C9-D9F3-4F07-A7A0-1DC3557912BD}" dt="2021-08-11T12:07:39.877" v="1419" actId="1076"/>
          <ac:picMkLst>
            <pc:docMk/>
            <pc:sldMk cId="1541939948" sldId="329"/>
            <ac:picMk id="10" creationId="{D0411FC4-7706-4EB8-8D62-FE7C8AABAA9D}"/>
          </ac:picMkLst>
        </pc:picChg>
        <pc:picChg chg="add mod">
          <ac:chgData name="PHILIPIERT Alan" userId="123d56f6-5b97-4f8c-bafd-e05bbad0b6eb" providerId="ADAL" clId="{BC0E62C9-D9F3-4F07-A7A0-1DC3557912BD}" dt="2021-08-11T12:07:51.494" v="1425" actId="1076"/>
          <ac:picMkLst>
            <pc:docMk/>
            <pc:sldMk cId="1541939948" sldId="329"/>
            <ac:picMk id="14" creationId="{BC17469E-2414-413B-AE94-D77A9527082E}"/>
          </ac:picMkLst>
        </pc:picChg>
      </pc:sldChg>
      <pc:sldChg chg="delSp modSp new del mod">
        <pc:chgData name="PHILIPIERT Alan" userId="123d56f6-5b97-4f8c-bafd-e05bbad0b6eb" providerId="ADAL" clId="{BC0E62C9-D9F3-4F07-A7A0-1DC3557912BD}" dt="2021-08-11T11:31:29.636" v="613" actId="2696"/>
        <pc:sldMkLst>
          <pc:docMk/>
          <pc:sldMk cId="3536817658" sldId="330"/>
        </pc:sldMkLst>
        <pc:spChg chg="mod">
          <ac:chgData name="PHILIPIERT Alan" userId="123d56f6-5b97-4f8c-bafd-e05bbad0b6eb" providerId="ADAL" clId="{BC0E62C9-D9F3-4F07-A7A0-1DC3557912BD}" dt="2021-08-11T11:30:19.473" v="570" actId="255"/>
          <ac:spMkLst>
            <pc:docMk/>
            <pc:sldMk cId="3536817658" sldId="330"/>
            <ac:spMk id="2" creationId="{3A9414A8-E144-42F8-BEEF-C56C1CF0258D}"/>
          </ac:spMkLst>
        </pc:spChg>
        <pc:spChg chg="del">
          <ac:chgData name="PHILIPIERT Alan" userId="123d56f6-5b97-4f8c-bafd-e05bbad0b6eb" providerId="ADAL" clId="{BC0E62C9-D9F3-4F07-A7A0-1DC3557912BD}" dt="2021-08-11T11:29:53.620" v="530" actId="478"/>
          <ac:spMkLst>
            <pc:docMk/>
            <pc:sldMk cId="3536817658" sldId="330"/>
            <ac:spMk id="3" creationId="{7E80635C-4334-4F50-8108-78CFDEC0AF4B}"/>
          </ac:spMkLst>
        </pc:spChg>
      </pc:sldChg>
      <pc:sldChg chg="addSp modSp add mod modAnim">
        <pc:chgData name="PHILIPIERT Alan" userId="123d56f6-5b97-4f8c-bafd-e05bbad0b6eb" providerId="ADAL" clId="{BC0E62C9-D9F3-4F07-A7A0-1DC3557912BD}" dt="2021-08-11T11:44:21.258" v="773"/>
        <pc:sldMkLst>
          <pc:docMk/>
          <pc:sldMk cId="2022043234" sldId="331"/>
        </pc:sldMkLst>
        <pc:spChg chg="mod">
          <ac:chgData name="PHILIPIERT Alan" userId="123d56f6-5b97-4f8c-bafd-e05bbad0b6eb" providerId="ADAL" clId="{BC0E62C9-D9F3-4F07-A7A0-1DC3557912BD}" dt="2021-08-11T11:31:08.584" v="611" actId="1076"/>
          <ac:spMkLst>
            <pc:docMk/>
            <pc:sldMk cId="2022043234" sldId="331"/>
            <ac:spMk id="5" creationId="{EA393C14-D9B9-48B7-990B-BAC7B2EB93FC}"/>
          </ac:spMkLst>
        </pc:spChg>
        <pc:spChg chg="mod">
          <ac:chgData name="PHILIPIERT Alan" userId="123d56f6-5b97-4f8c-bafd-e05bbad0b6eb" providerId="ADAL" clId="{BC0E62C9-D9F3-4F07-A7A0-1DC3557912BD}" dt="2021-08-11T11:31:08.584" v="611" actId="1076"/>
          <ac:spMkLst>
            <pc:docMk/>
            <pc:sldMk cId="2022043234" sldId="331"/>
            <ac:spMk id="6" creationId="{AA90D87D-11A8-4804-AB61-476D9D0DB9A6}"/>
          </ac:spMkLst>
        </pc:spChg>
        <pc:spChg chg="mod">
          <ac:chgData name="PHILIPIERT Alan" userId="123d56f6-5b97-4f8c-bafd-e05bbad0b6eb" providerId="ADAL" clId="{BC0E62C9-D9F3-4F07-A7A0-1DC3557912BD}" dt="2021-08-11T11:31:02.207" v="610" actId="1076"/>
          <ac:spMkLst>
            <pc:docMk/>
            <pc:sldMk cId="2022043234" sldId="331"/>
            <ac:spMk id="8" creationId="{3E6E1EB1-0125-4114-B93E-A97FB903E0F8}"/>
          </ac:spMkLst>
        </pc:spChg>
        <pc:spChg chg="mod">
          <ac:chgData name="PHILIPIERT Alan" userId="123d56f6-5b97-4f8c-bafd-e05bbad0b6eb" providerId="ADAL" clId="{BC0E62C9-D9F3-4F07-A7A0-1DC3557912BD}" dt="2021-08-11T11:31:02.207" v="610" actId="1076"/>
          <ac:spMkLst>
            <pc:docMk/>
            <pc:sldMk cId="2022043234" sldId="331"/>
            <ac:spMk id="9" creationId="{E8D7F0CF-8F90-4424-9556-D9A9E19BFC2B}"/>
          </ac:spMkLst>
        </pc:spChg>
        <pc:spChg chg="mod">
          <ac:chgData name="PHILIPIERT Alan" userId="123d56f6-5b97-4f8c-bafd-e05bbad0b6eb" providerId="ADAL" clId="{BC0E62C9-D9F3-4F07-A7A0-1DC3557912BD}" dt="2021-08-11T11:31:15.265" v="612" actId="1076"/>
          <ac:spMkLst>
            <pc:docMk/>
            <pc:sldMk cId="2022043234" sldId="331"/>
            <ac:spMk id="10" creationId="{B3546D1A-39CA-4D88-946E-1DE2020D050E}"/>
          </ac:spMkLst>
        </pc:spChg>
        <pc:spChg chg="add mod">
          <ac:chgData name="PHILIPIERT Alan" userId="123d56f6-5b97-4f8c-bafd-e05bbad0b6eb" providerId="ADAL" clId="{BC0E62C9-D9F3-4F07-A7A0-1DC3557912BD}" dt="2021-08-11T11:44:21.258" v="773"/>
          <ac:spMkLst>
            <pc:docMk/>
            <pc:sldMk cId="2022043234" sldId="331"/>
            <ac:spMk id="11" creationId="{E8F13071-A983-48A9-93F8-05E2B0AEF1A4}"/>
          </ac:spMkLst>
        </pc:spChg>
        <pc:picChg chg="add mod">
          <ac:chgData name="PHILIPIERT Alan" userId="123d56f6-5b97-4f8c-bafd-e05bbad0b6eb" providerId="ADAL" clId="{BC0E62C9-D9F3-4F07-A7A0-1DC3557912BD}" dt="2021-08-11T11:31:37.576" v="615" actId="1076"/>
          <ac:picMkLst>
            <pc:docMk/>
            <pc:sldMk cId="2022043234" sldId="331"/>
            <ac:picMk id="7" creationId="{65E516B3-BABE-4A5D-9A53-5E5B6DD310A1}"/>
          </ac:picMkLst>
        </pc:picChg>
      </pc:sldChg>
      <pc:sldChg chg="addSp delSp modSp new mod delAnim modAnim">
        <pc:chgData name="PHILIPIERT Alan" userId="123d56f6-5b97-4f8c-bafd-e05bbad0b6eb" providerId="ADAL" clId="{BC0E62C9-D9F3-4F07-A7A0-1DC3557912BD}" dt="2021-08-11T12:15:58.684" v="1558"/>
        <pc:sldMkLst>
          <pc:docMk/>
          <pc:sldMk cId="866163046" sldId="332"/>
        </pc:sldMkLst>
        <pc:spChg chg="del">
          <ac:chgData name="PHILIPIERT Alan" userId="123d56f6-5b97-4f8c-bafd-e05bbad0b6eb" providerId="ADAL" clId="{BC0E62C9-D9F3-4F07-A7A0-1DC3557912BD}" dt="2021-08-11T11:44:14.934" v="771" actId="478"/>
          <ac:spMkLst>
            <pc:docMk/>
            <pc:sldMk cId="866163046" sldId="332"/>
            <ac:spMk id="2" creationId="{E66337D8-BEBE-4638-9917-F5D98F25B16B}"/>
          </ac:spMkLst>
        </pc:spChg>
        <pc:spChg chg="del">
          <ac:chgData name="PHILIPIERT Alan" userId="123d56f6-5b97-4f8c-bafd-e05bbad0b6eb" providerId="ADAL" clId="{BC0E62C9-D9F3-4F07-A7A0-1DC3557912BD}" dt="2021-08-11T11:47:43.526" v="778" actId="478"/>
          <ac:spMkLst>
            <pc:docMk/>
            <pc:sldMk cId="866163046" sldId="332"/>
            <ac:spMk id="3" creationId="{DEEA1119-4689-4654-93CD-591CD7618468}"/>
          </ac:spMkLst>
        </pc:spChg>
        <pc:spChg chg="add mod">
          <ac:chgData name="PHILIPIERT Alan" userId="123d56f6-5b97-4f8c-bafd-e05bbad0b6eb" providerId="ADAL" clId="{BC0E62C9-D9F3-4F07-A7A0-1DC3557912BD}" dt="2021-08-11T12:01:53.257" v="1399" actId="20577"/>
          <ac:spMkLst>
            <pc:docMk/>
            <pc:sldMk cId="866163046" sldId="332"/>
            <ac:spMk id="4" creationId="{A19D368D-C282-4370-B62D-67D244A008DE}"/>
          </ac:spMkLst>
        </pc:spChg>
        <pc:spChg chg="add mod">
          <ac:chgData name="PHILIPIERT Alan" userId="123d56f6-5b97-4f8c-bafd-e05bbad0b6eb" providerId="ADAL" clId="{BC0E62C9-D9F3-4F07-A7A0-1DC3557912BD}" dt="2021-08-11T11:44:23.062" v="774"/>
          <ac:spMkLst>
            <pc:docMk/>
            <pc:sldMk cId="866163046" sldId="332"/>
            <ac:spMk id="5" creationId="{7E4B9076-A82F-41CC-8018-542A13BAE1B7}"/>
          </ac:spMkLst>
        </pc:spChg>
        <pc:spChg chg="add del mod">
          <ac:chgData name="PHILIPIERT Alan" userId="123d56f6-5b97-4f8c-bafd-e05bbad0b6eb" providerId="ADAL" clId="{BC0E62C9-D9F3-4F07-A7A0-1DC3557912BD}" dt="2021-08-11T11:48:44.597" v="888" actId="478"/>
          <ac:spMkLst>
            <pc:docMk/>
            <pc:sldMk cId="866163046" sldId="332"/>
            <ac:spMk id="8" creationId="{EC79CF4C-6A83-41B9-A997-AE7E63C1B176}"/>
          </ac:spMkLst>
        </pc:spChg>
        <pc:spChg chg="add mod">
          <ac:chgData name="PHILIPIERT Alan" userId="123d56f6-5b97-4f8c-bafd-e05bbad0b6eb" providerId="ADAL" clId="{BC0E62C9-D9F3-4F07-A7A0-1DC3557912BD}" dt="2021-08-11T11:51:48.118" v="956" actId="20577"/>
          <ac:spMkLst>
            <pc:docMk/>
            <pc:sldMk cId="866163046" sldId="332"/>
            <ac:spMk id="9" creationId="{A98ABF48-EAC7-4605-A1B0-E2BA8372F5D1}"/>
          </ac:spMkLst>
        </pc:spChg>
        <pc:spChg chg="add del mod">
          <ac:chgData name="PHILIPIERT Alan" userId="123d56f6-5b97-4f8c-bafd-e05bbad0b6eb" providerId="ADAL" clId="{BC0E62C9-D9F3-4F07-A7A0-1DC3557912BD}" dt="2021-08-11T11:51:17.894" v="945"/>
          <ac:spMkLst>
            <pc:docMk/>
            <pc:sldMk cId="866163046" sldId="332"/>
            <ac:spMk id="10" creationId="{3650D81F-D7D6-4F5E-AC9B-0ED14B040D4D}"/>
          </ac:spMkLst>
        </pc:spChg>
        <pc:spChg chg="add del mod">
          <ac:chgData name="PHILIPIERT Alan" userId="123d56f6-5b97-4f8c-bafd-e05bbad0b6eb" providerId="ADAL" clId="{BC0E62C9-D9F3-4F07-A7A0-1DC3557912BD}" dt="2021-08-11T11:51:42.736" v="954" actId="478"/>
          <ac:spMkLst>
            <pc:docMk/>
            <pc:sldMk cId="866163046" sldId="332"/>
            <ac:spMk id="11" creationId="{3BD8288A-145A-4868-943C-C9E08056B293}"/>
          </ac:spMkLst>
        </pc:spChg>
        <pc:spChg chg="add mod">
          <ac:chgData name="PHILIPIERT Alan" userId="123d56f6-5b97-4f8c-bafd-e05bbad0b6eb" providerId="ADAL" clId="{BC0E62C9-D9F3-4F07-A7A0-1DC3557912BD}" dt="2021-08-11T11:52:40.563" v="1030" actId="20577"/>
          <ac:spMkLst>
            <pc:docMk/>
            <pc:sldMk cId="866163046" sldId="332"/>
            <ac:spMk id="12" creationId="{787F384E-98B6-45E5-9375-F4CE8792653D}"/>
          </ac:spMkLst>
        </pc:spChg>
        <pc:spChg chg="add mod">
          <ac:chgData name="PHILIPIERT Alan" userId="123d56f6-5b97-4f8c-bafd-e05bbad0b6eb" providerId="ADAL" clId="{BC0E62C9-D9F3-4F07-A7A0-1DC3557912BD}" dt="2021-08-11T11:55:50.734" v="1136" actId="20577"/>
          <ac:spMkLst>
            <pc:docMk/>
            <pc:sldMk cId="866163046" sldId="332"/>
            <ac:spMk id="13" creationId="{D26BE538-C2FB-4A8B-B29B-7880BFE6C6F3}"/>
          </ac:spMkLst>
        </pc:spChg>
        <pc:spChg chg="add mod">
          <ac:chgData name="PHILIPIERT Alan" userId="123d56f6-5b97-4f8c-bafd-e05bbad0b6eb" providerId="ADAL" clId="{BC0E62C9-D9F3-4F07-A7A0-1DC3557912BD}" dt="2021-08-11T11:55:52.252" v="1138" actId="20577"/>
          <ac:spMkLst>
            <pc:docMk/>
            <pc:sldMk cId="866163046" sldId="332"/>
            <ac:spMk id="14" creationId="{6FD6974B-388C-4C24-8012-6C6C477CC5BB}"/>
          </ac:spMkLst>
        </pc:spChg>
        <pc:spChg chg="add del mod">
          <ac:chgData name="PHILIPIERT Alan" userId="123d56f6-5b97-4f8c-bafd-e05bbad0b6eb" providerId="ADAL" clId="{BC0E62C9-D9F3-4F07-A7A0-1DC3557912BD}" dt="2021-08-11T11:53:46.967" v="1066" actId="478"/>
          <ac:spMkLst>
            <pc:docMk/>
            <pc:sldMk cId="866163046" sldId="332"/>
            <ac:spMk id="15" creationId="{E9263DA2-EE29-4A6E-A870-34DC3C84FD1A}"/>
          </ac:spMkLst>
        </pc:spChg>
        <pc:spChg chg="add mod">
          <ac:chgData name="PHILIPIERT Alan" userId="123d56f6-5b97-4f8c-bafd-e05bbad0b6eb" providerId="ADAL" clId="{BC0E62C9-D9F3-4F07-A7A0-1DC3557912BD}" dt="2021-08-11T11:54:17.188" v="1093" actId="1076"/>
          <ac:spMkLst>
            <pc:docMk/>
            <pc:sldMk cId="866163046" sldId="332"/>
            <ac:spMk id="16" creationId="{AB5342D7-B8ED-4B06-AD7B-8A80E7B96E21}"/>
          </ac:spMkLst>
        </pc:spChg>
        <pc:spChg chg="add mod">
          <ac:chgData name="PHILIPIERT Alan" userId="123d56f6-5b97-4f8c-bafd-e05bbad0b6eb" providerId="ADAL" clId="{BC0E62C9-D9F3-4F07-A7A0-1DC3557912BD}" dt="2021-08-11T11:54:14.001" v="1092" actId="20577"/>
          <ac:spMkLst>
            <pc:docMk/>
            <pc:sldMk cId="866163046" sldId="332"/>
            <ac:spMk id="17" creationId="{52BED42C-980A-4A76-A1A5-85AA82F1AFE4}"/>
          </ac:spMkLst>
        </pc:spChg>
        <pc:spChg chg="add mod">
          <ac:chgData name="PHILIPIERT Alan" userId="123d56f6-5b97-4f8c-bafd-e05bbad0b6eb" providerId="ADAL" clId="{BC0E62C9-D9F3-4F07-A7A0-1DC3557912BD}" dt="2021-08-11T11:56:21.208" v="1168" actId="20577"/>
          <ac:spMkLst>
            <pc:docMk/>
            <pc:sldMk cId="866163046" sldId="332"/>
            <ac:spMk id="18" creationId="{26025F5A-13B9-4DA8-A13E-B7A20E401940}"/>
          </ac:spMkLst>
        </pc:spChg>
        <pc:spChg chg="add mod">
          <ac:chgData name="PHILIPIERT Alan" userId="123d56f6-5b97-4f8c-bafd-e05bbad0b6eb" providerId="ADAL" clId="{BC0E62C9-D9F3-4F07-A7A0-1DC3557912BD}" dt="2021-08-11T11:56:44.717" v="1186" actId="14100"/>
          <ac:spMkLst>
            <pc:docMk/>
            <pc:sldMk cId="866163046" sldId="332"/>
            <ac:spMk id="19" creationId="{D9DE2B07-5608-4ECC-9BCA-AD86E18FAA6A}"/>
          </ac:spMkLst>
        </pc:spChg>
        <pc:spChg chg="add mod">
          <ac:chgData name="PHILIPIERT Alan" userId="123d56f6-5b97-4f8c-bafd-e05bbad0b6eb" providerId="ADAL" clId="{BC0E62C9-D9F3-4F07-A7A0-1DC3557912BD}" dt="2021-08-11T11:57:39.885" v="1215" actId="14100"/>
          <ac:spMkLst>
            <pc:docMk/>
            <pc:sldMk cId="866163046" sldId="332"/>
            <ac:spMk id="20" creationId="{99F48F10-F12E-4DD1-B290-F33F5EF8E15A}"/>
          </ac:spMkLst>
        </pc:spChg>
        <pc:spChg chg="add mod">
          <ac:chgData name="PHILIPIERT Alan" userId="123d56f6-5b97-4f8c-bafd-e05bbad0b6eb" providerId="ADAL" clId="{BC0E62C9-D9F3-4F07-A7A0-1DC3557912BD}" dt="2021-08-11T11:59:00.584" v="1272" actId="113"/>
          <ac:spMkLst>
            <pc:docMk/>
            <pc:sldMk cId="866163046" sldId="332"/>
            <ac:spMk id="21" creationId="{2ED23698-7660-44CD-9AE5-FEA34363EF5C}"/>
          </ac:spMkLst>
        </pc:spChg>
        <pc:spChg chg="add del mod">
          <ac:chgData name="PHILIPIERT Alan" userId="123d56f6-5b97-4f8c-bafd-e05bbad0b6eb" providerId="ADAL" clId="{BC0E62C9-D9F3-4F07-A7A0-1DC3557912BD}" dt="2021-08-11T11:57:59.110" v="1244" actId="478"/>
          <ac:spMkLst>
            <pc:docMk/>
            <pc:sldMk cId="866163046" sldId="332"/>
            <ac:spMk id="22" creationId="{C596A5DE-2C66-4FE6-8BBE-9284A6292092}"/>
          </ac:spMkLst>
        </pc:spChg>
        <pc:spChg chg="add mod">
          <ac:chgData name="PHILIPIERT Alan" userId="123d56f6-5b97-4f8c-bafd-e05bbad0b6eb" providerId="ADAL" clId="{BC0E62C9-D9F3-4F07-A7A0-1DC3557912BD}" dt="2021-08-11T11:58:24.305" v="1256" actId="1076"/>
          <ac:spMkLst>
            <pc:docMk/>
            <pc:sldMk cId="866163046" sldId="332"/>
            <ac:spMk id="23" creationId="{CAE53544-A5CB-4695-8866-4478A091B2AC}"/>
          </ac:spMkLst>
        </pc:spChg>
        <pc:spChg chg="add mod">
          <ac:chgData name="PHILIPIERT Alan" userId="123d56f6-5b97-4f8c-bafd-e05bbad0b6eb" providerId="ADAL" clId="{BC0E62C9-D9F3-4F07-A7A0-1DC3557912BD}" dt="2021-08-11T11:59:30.364" v="1304" actId="14100"/>
          <ac:spMkLst>
            <pc:docMk/>
            <pc:sldMk cId="866163046" sldId="332"/>
            <ac:spMk id="24" creationId="{B7717174-0722-48F2-A9DB-ACF26D5DD98F}"/>
          </ac:spMkLst>
        </pc:spChg>
        <pc:spChg chg="add mod">
          <ac:chgData name="PHILIPIERT Alan" userId="123d56f6-5b97-4f8c-bafd-e05bbad0b6eb" providerId="ADAL" clId="{BC0E62C9-D9F3-4F07-A7A0-1DC3557912BD}" dt="2021-08-11T12:00:08.894" v="1312" actId="1076"/>
          <ac:spMkLst>
            <pc:docMk/>
            <pc:sldMk cId="866163046" sldId="332"/>
            <ac:spMk id="25" creationId="{321465D4-55B3-4770-8719-DF2928833451}"/>
          </ac:spMkLst>
        </pc:spChg>
        <pc:spChg chg="add del mod">
          <ac:chgData name="PHILIPIERT Alan" userId="123d56f6-5b97-4f8c-bafd-e05bbad0b6eb" providerId="ADAL" clId="{BC0E62C9-D9F3-4F07-A7A0-1DC3557912BD}" dt="2021-08-11T12:00:33.041" v="1349" actId="478"/>
          <ac:spMkLst>
            <pc:docMk/>
            <pc:sldMk cId="866163046" sldId="332"/>
            <ac:spMk id="26" creationId="{A4DAA8D5-5005-4837-9CFD-6A7135A042ED}"/>
          </ac:spMkLst>
        </pc:spChg>
        <pc:spChg chg="add mod">
          <ac:chgData name="PHILIPIERT Alan" userId="123d56f6-5b97-4f8c-bafd-e05bbad0b6eb" providerId="ADAL" clId="{BC0E62C9-D9F3-4F07-A7A0-1DC3557912BD}" dt="2021-08-11T12:01:00.356" v="1392" actId="20577"/>
          <ac:spMkLst>
            <pc:docMk/>
            <pc:sldMk cId="866163046" sldId="332"/>
            <ac:spMk id="27" creationId="{76B2BFEC-66B7-4109-AC08-A1230E30E3E0}"/>
          </ac:spMkLst>
        </pc:spChg>
        <pc:picChg chg="add mod">
          <ac:chgData name="PHILIPIERT Alan" userId="123d56f6-5b97-4f8c-bafd-e05bbad0b6eb" providerId="ADAL" clId="{BC0E62C9-D9F3-4F07-A7A0-1DC3557912BD}" dt="2021-08-11T11:47:57.254" v="781" actId="1076"/>
          <ac:picMkLst>
            <pc:docMk/>
            <pc:sldMk cId="866163046" sldId="332"/>
            <ac:picMk id="7" creationId="{93397760-AD27-4BF1-A542-5C6A55290FA6}"/>
          </ac:picMkLst>
        </pc:picChg>
      </pc:sldChg>
      <pc:sldChg chg="addSp delSp modSp new mod modAnim modNotesTx">
        <pc:chgData name="PHILIPIERT Alan" userId="123d56f6-5b97-4f8c-bafd-e05bbad0b6eb" providerId="ADAL" clId="{BC0E62C9-D9F3-4F07-A7A0-1DC3557912BD}" dt="2021-08-18T07:53:31.343" v="2091" actId="20577"/>
        <pc:sldMkLst>
          <pc:docMk/>
          <pc:sldMk cId="1215717805" sldId="333"/>
        </pc:sldMkLst>
        <pc:spChg chg="del">
          <ac:chgData name="PHILIPIERT Alan" userId="123d56f6-5b97-4f8c-bafd-e05bbad0b6eb" providerId="ADAL" clId="{BC0E62C9-D9F3-4F07-A7A0-1DC3557912BD}" dt="2021-08-11T12:31:50.690" v="1828" actId="478"/>
          <ac:spMkLst>
            <pc:docMk/>
            <pc:sldMk cId="1215717805" sldId="333"/>
            <ac:spMk id="2" creationId="{E58ECABD-36BB-4B41-8DC5-5B911430D2C2}"/>
          </ac:spMkLst>
        </pc:spChg>
        <pc:spChg chg="del">
          <ac:chgData name="PHILIPIERT Alan" userId="123d56f6-5b97-4f8c-bafd-e05bbad0b6eb" providerId="ADAL" clId="{BC0E62C9-D9F3-4F07-A7A0-1DC3557912BD}" dt="2021-08-11T12:26:44.893" v="1576" actId="478"/>
          <ac:spMkLst>
            <pc:docMk/>
            <pc:sldMk cId="1215717805" sldId="333"/>
            <ac:spMk id="3" creationId="{089CB65C-0E26-4844-B221-793EE20D536A}"/>
          </ac:spMkLst>
        </pc:spChg>
        <pc:spChg chg="add del mod">
          <ac:chgData name="PHILIPIERT Alan" userId="123d56f6-5b97-4f8c-bafd-e05bbad0b6eb" providerId="ADAL" clId="{BC0E62C9-D9F3-4F07-A7A0-1DC3557912BD}" dt="2021-08-11T12:26:52.974" v="1579"/>
          <ac:spMkLst>
            <pc:docMk/>
            <pc:sldMk cId="1215717805" sldId="333"/>
            <ac:spMk id="4" creationId="{F960E08E-8641-4A39-AE62-AAE6D67624FE}"/>
          </ac:spMkLst>
        </pc:spChg>
        <pc:spChg chg="add del mod">
          <ac:chgData name="PHILIPIERT Alan" userId="123d56f6-5b97-4f8c-bafd-e05bbad0b6eb" providerId="ADAL" clId="{BC0E62C9-D9F3-4F07-A7A0-1DC3557912BD}" dt="2021-08-11T12:27:29.445" v="1584" actId="478"/>
          <ac:spMkLst>
            <pc:docMk/>
            <pc:sldMk cId="1215717805" sldId="333"/>
            <ac:spMk id="5" creationId="{6EEA4073-4017-4514-B956-0B2EC0F19487}"/>
          </ac:spMkLst>
        </pc:spChg>
        <pc:spChg chg="add mod">
          <ac:chgData name="PHILIPIERT Alan" userId="123d56f6-5b97-4f8c-bafd-e05bbad0b6eb" providerId="ADAL" clId="{BC0E62C9-D9F3-4F07-A7A0-1DC3557912BD}" dt="2021-08-18T07:48:19.355" v="1964" actId="20577"/>
          <ac:spMkLst>
            <pc:docMk/>
            <pc:sldMk cId="1215717805" sldId="333"/>
            <ac:spMk id="6" creationId="{25FFA70C-4812-4257-8211-ADE9CCF059A7}"/>
          </ac:spMkLst>
        </pc:spChg>
        <pc:spChg chg="add mod">
          <ac:chgData name="PHILIPIERT Alan" userId="123d56f6-5b97-4f8c-bafd-e05bbad0b6eb" providerId="ADAL" clId="{BC0E62C9-D9F3-4F07-A7A0-1DC3557912BD}" dt="2021-08-11T12:35:15.462" v="1889" actId="1076"/>
          <ac:spMkLst>
            <pc:docMk/>
            <pc:sldMk cId="1215717805" sldId="333"/>
            <ac:spMk id="7" creationId="{172CA746-821F-4FBE-82A6-E4C18420CB41}"/>
          </ac:spMkLst>
        </pc:spChg>
        <pc:spChg chg="add mod">
          <ac:chgData name="PHILIPIERT Alan" userId="123d56f6-5b97-4f8c-bafd-e05bbad0b6eb" providerId="ADAL" clId="{BC0E62C9-D9F3-4F07-A7A0-1DC3557912BD}" dt="2021-08-11T12:35:13.249" v="1887" actId="1076"/>
          <ac:spMkLst>
            <pc:docMk/>
            <pc:sldMk cId="1215717805" sldId="333"/>
            <ac:spMk id="8" creationId="{B7F8E4EE-D907-4EE4-9300-484F35E33DF3}"/>
          </ac:spMkLst>
        </pc:spChg>
        <pc:spChg chg="add mod">
          <ac:chgData name="PHILIPIERT Alan" userId="123d56f6-5b97-4f8c-bafd-e05bbad0b6eb" providerId="ADAL" clId="{BC0E62C9-D9F3-4F07-A7A0-1DC3557912BD}" dt="2021-08-11T12:35:13.249" v="1887" actId="1076"/>
          <ac:spMkLst>
            <pc:docMk/>
            <pc:sldMk cId="1215717805" sldId="333"/>
            <ac:spMk id="9" creationId="{957BE5FD-18E6-497B-8884-FE1A6C68EA65}"/>
          </ac:spMkLst>
        </pc:spChg>
        <pc:spChg chg="add mod">
          <ac:chgData name="PHILIPIERT Alan" userId="123d56f6-5b97-4f8c-bafd-e05bbad0b6eb" providerId="ADAL" clId="{BC0E62C9-D9F3-4F07-A7A0-1DC3557912BD}" dt="2021-08-11T12:35:13.249" v="1887" actId="1076"/>
          <ac:spMkLst>
            <pc:docMk/>
            <pc:sldMk cId="1215717805" sldId="333"/>
            <ac:spMk id="10" creationId="{F8660B2F-07B8-4B26-810F-D26F6DBAC251}"/>
          </ac:spMkLst>
        </pc:spChg>
        <pc:picChg chg="add mod">
          <ac:chgData name="PHILIPIERT Alan" userId="123d56f6-5b97-4f8c-bafd-e05bbad0b6eb" providerId="ADAL" clId="{BC0E62C9-D9F3-4F07-A7A0-1DC3557912BD}" dt="2021-08-11T12:35:13.249" v="1887" actId="1076"/>
          <ac:picMkLst>
            <pc:docMk/>
            <pc:sldMk cId="1215717805" sldId="333"/>
            <ac:picMk id="11" creationId="{9CB5102E-FC32-46A5-9AE0-CE32C7E5DECA}"/>
          </ac:picMkLst>
        </pc:picChg>
      </pc:sldChg>
    </pc:docChg>
  </pc:docChgLst>
  <pc:docChgLst>
    <pc:chgData name="PHILIPIERT Alan" userId="123d56f6-5b97-4f8c-bafd-e05bbad0b6eb" providerId="ADAL" clId="{49E7513C-80D2-4A26-A53A-B80E9C7BEB2C}"/>
    <pc:docChg chg="undo custSel addSld delSld modSld sldOrd">
      <pc:chgData name="PHILIPIERT Alan" userId="123d56f6-5b97-4f8c-bafd-e05bbad0b6eb" providerId="ADAL" clId="{49E7513C-80D2-4A26-A53A-B80E9C7BEB2C}" dt="2021-08-05T13:03:56.634" v="5119" actId="20577"/>
      <pc:docMkLst>
        <pc:docMk/>
      </pc:docMkLst>
      <pc:sldChg chg="del">
        <pc:chgData name="PHILIPIERT Alan" userId="123d56f6-5b97-4f8c-bafd-e05bbad0b6eb" providerId="ADAL" clId="{49E7513C-80D2-4A26-A53A-B80E9C7BEB2C}" dt="2021-08-05T09:59:34.332" v="3794" actId="47"/>
        <pc:sldMkLst>
          <pc:docMk/>
          <pc:sldMk cId="537088933" sldId="256"/>
        </pc:sldMkLst>
      </pc:sldChg>
      <pc:sldChg chg="addSp delSp modSp mod ord">
        <pc:chgData name="PHILIPIERT Alan" userId="123d56f6-5b97-4f8c-bafd-e05bbad0b6eb" providerId="ADAL" clId="{49E7513C-80D2-4A26-A53A-B80E9C7BEB2C}" dt="2021-08-05T13:03:56.634" v="5119" actId="20577"/>
        <pc:sldMkLst>
          <pc:docMk/>
          <pc:sldMk cId="4199562897" sldId="276"/>
        </pc:sldMkLst>
        <pc:spChg chg="mod">
          <ac:chgData name="PHILIPIERT Alan" userId="123d56f6-5b97-4f8c-bafd-e05bbad0b6eb" providerId="ADAL" clId="{49E7513C-80D2-4A26-A53A-B80E9C7BEB2C}" dt="2021-08-05T10:24:59.976" v="3957" actId="20577"/>
          <ac:spMkLst>
            <pc:docMk/>
            <pc:sldMk cId="4199562897" sldId="276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5T13:03:56.634" v="5119" actId="20577"/>
          <ac:spMkLst>
            <pc:docMk/>
            <pc:sldMk cId="4199562897" sldId="276"/>
            <ac:spMk id="4" creationId="{3FE2768E-FDE6-448A-B2DB-9715F694C93E}"/>
          </ac:spMkLst>
        </pc:spChg>
        <pc:spChg chg="mod">
          <ac:chgData name="PHILIPIERT Alan" userId="123d56f6-5b97-4f8c-bafd-e05bbad0b6eb" providerId="ADAL" clId="{49E7513C-80D2-4A26-A53A-B80E9C7BEB2C}" dt="2021-08-05T10:24:34.656" v="3946" actId="1076"/>
          <ac:spMkLst>
            <pc:docMk/>
            <pc:sldMk cId="4199562897" sldId="276"/>
            <ac:spMk id="5" creationId="{A834661E-EF42-401B-90A0-7860F1631ACA}"/>
          </ac:spMkLst>
        </pc:spChg>
        <pc:spChg chg="add del mod">
          <ac:chgData name="PHILIPIERT Alan" userId="123d56f6-5b97-4f8c-bafd-e05bbad0b6eb" providerId="ADAL" clId="{49E7513C-80D2-4A26-A53A-B80E9C7BEB2C}" dt="2021-08-05T10:24:31.149" v="3944" actId="478"/>
          <ac:spMkLst>
            <pc:docMk/>
            <pc:sldMk cId="4199562897" sldId="276"/>
            <ac:spMk id="6" creationId="{DB3781C1-2260-4315-9EDE-9343D461D08E}"/>
          </ac:spMkLst>
        </pc:spChg>
        <pc:spChg chg="add del mod">
          <ac:chgData name="PHILIPIERT Alan" userId="123d56f6-5b97-4f8c-bafd-e05bbad0b6eb" providerId="ADAL" clId="{49E7513C-80D2-4A26-A53A-B80E9C7BEB2C}" dt="2021-08-05T10:24:32.213" v="3945" actId="478"/>
          <ac:spMkLst>
            <pc:docMk/>
            <pc:sldMk cId="4199562897" sldId="276"/>
            <ac:spMk id="7" creationId="{526E941F-12C9-44BC-8596-AAD2163EE096}"/>
          </ac:spMkLst>
        </pc:spChg>
        <pc:spChg chg="add mod">
          <ac:chgData name="PHILIPIERT Alan" userId="123d56f6-5b97-4f8c-bafd-e05bbad0b6eb" providerId="ADAL" clId="{49E7513C-80D2-4A26-A53A-B80E9C7BEB2C}" dt="2021-08-05T12:08:06.873" v="4685"/>
          <ac:spMkLst>
            <pc:docMk/>
            <pc:sldMk cId="4199562897" sldId="276"/>
            <ac:spMk id="8" creationId="{16F152E5-33CD-453A-86C4-ED0BDEE100F6}"/>
          </ac:spMkLst>
        </pc:spChg>
        <pc:picChg chg="del">
          <ac:chgData name="PHILIPIERT Alan" userId="123d56f6-5b97-4f8c-bafd-e05bbad0b6eb" providerId="ADAL" clId="{49E7513C-80D2-4A26-A53A-B80E9C7BEB2C}" dt="2021-08-05T12:08:06.708" v="4684" actId="478"/>
          <ac:picMkLst>
            <pc:docMk/>
            <pc:sldMk cId="4199562897" sldId="276"/>
            <ac:picMk id="3" creationId="{6203DCF8-8011-44D2-9672-F084CF00519B}"/>
          </ac:picMkLst>
        </pc:picChg>
      </pc:sldChg>
      <pc:sldChg chg="addSp delSp modSp mod ord">
        <pc:chgData name="PHILIPIERT Alan" userId="123d56f6-5b97-4f8c-bafd-e05bbad0b6eb" providerId="ADAL" clId="{49E7513C-80D2-4A26-A53A-B80E9C7BEB2C}" dt="2021-08-05T12:08:04.562" v="4683"/>
        <pc:sldMkLst>
          <pc:docMk/>
          <pc:sldMk cId="1933608133" sldId="307"/>
        </pc:sldMkLst>
        <pc:spChg chg="add mod">
          <ac:chgData name="PHILIPIERT Alan" userId="123d56f6-5b97-4f8c-bafd-e05bbad0b6eb" providerId="ADAL" clId="{49E7513C-80D2-4A26-A53A-B80E9C7BEB2C}" dt="2021-08-05T12:08:04.562" v="4683"/>
          <ac:spMkLst>
            <pc:docMk/>
            <pc:sldMk cId="1933608133" sldId="307"/>
            <ac:spMk id="9" creationId="{4A82CBD1-354E-4929-91B5-E2BFEFB86EAD}"/>
          </ac:spMkLst>
        </pc:spChg>
        <pc:picChg chg="del">
          <ac:chgData name="PHILIPIERT Alan" userId="123d56f6-5b97-4f8c-bafd-e05bbad0b6eb" providerId="ADAL" clId="{49E7513C-80D2-4A26-A53A-B80E9C7BEB2C}" dt="2021-08-05T12:08:04.396" v="4682" actId="478"/>
          <ac:picMkLst>
            <pc:docMk/>
            <pc:sldMk cId="1933608133" sldId="307"/>
            <ac:picMk id="3" creationId="{6203DCF8-8011-44D2-9672-F084CF00519B}"/>
          </ac:picMkLst>
        </pc:picChg>
        <pc:picChg chg="add del mod">
          <ac:chgData name="PHILIPIERT Alan" userId="123d56f6-5b97-4f8c-bafd-e05bbad0b6eb" providerId="ADAL" clId="{49E7513C-80D2-4A26-A53A-B80E9C7BEB2C}" dt="2021-08-05T09:55:34.939" v="3742" actId="21"/>
          <ac:picMkLst>
            <pc:docMk/>
            <pc:sldMk cId="1933608133" sldId="307"/>
            <ac:picMk id="5" creationId="{0AEA28E7-55BA-4BE3-842E-E5F2029CE812}"/>
          </ac:picMkLst>
        </pc:picChg>
        <pc:picChg chg="add del mod">
          <ac:chgData name="PHILIPIERT Alan" userId="123d56f6-5b97-4f8c-bafd-e05bbad0b6eb" providerId="ADAL" clId="{49E7513C-80D2-4A26-A53A-B80E9C7BEB2C}" dt="2021-08-05T09:55:34.939" v="3742" actId="21"/>
          <ac:picMkLst>
            <pc:docMk/>
            <pc:sldMk cId="1933608133" sldId="307"/>
            <ac:picMk id="6" creationId="{C3783FEC-B291-4F3D-98E9-F551BBD724AB}"/>
          </ac:picMkLst>
        </pc:picChg>
        <pc:picChg chg="add mod">
          <ac:chgData name="PHILIPIERT Alan" userId="123d56f6-5b97-4f8c-bafd-e05bbad0b6eb" providerId="ADAL" clId="{49E7513C-80D2-4A26-A53A-B80E9C7BEB2C}" dt="2021-08-05T10:02:03.349" v="3802" actId="1076"/>
          <ac:picMkLst>
            <pc:docMk/>
            <pc:sldMk cId="1933608133" sldId="307"/>
            <ac:picMk id="8" creationId="{952FB5CE-FB70-4E1E-8611-62B8270A2176}"/>
          </ac:picMkLst>
        </pc:picChg>
      </pc:sldChg>
      <pc:sldChg chg="delSp modSp mod">
        <pc:chgData name="PHILIPIERT Alan" userId="123d56f6-5b97-4f8c-bafd-e05bbad0b6eb" providerId="ADAL" clId="{49E7513C-80D2-4A26-A53A-B80E9C7BEB2C}" dt="2021-08-05T09:58:30.050" v="3749" actId="1076"/>
        <pc:sldMkLst>
          <pc:docMk/>
          <pc:sldMk cId="2615311653" sldId="308"/>
        </pc:sldMkLst>
        <pc:spChg chg="mod">
          <ac:chgData name="PHILIPIERT Alan" userId="123d56f6-5b97-4f8c-bafd-e05bbad0b6eb" providerId="ADAL" clId="{49E7513C-80D2-4A26-A53A-B80E9C7BEB2C}" dt="2021-08-05T08:09:22.315" v="653" actId="207"/>
          <ac:spMkLst>
            <pc:docMk/>
            <pc:sldMk cId="2615311653" sldId="308"/>
            <ac:spMk id="8" creationId="{3E6E1EB1-0125-4114-B93E-A97FB903E0F8}"/>
          </ac:spMkLst>
        </pc:spChg>
        <pc:spChg chg="mod">
          <ac:chgData name="PHILIPIERT Alan" userId="123d56f6-5b97-4f8c-bafd-e05bbad0b6eb" providerId="ADAL" clId="{49E7513C-80D2-4A26-A53A-B80E9C7BEB2C}" dt="2021-08-05T09:58:30.050" v="3749" actId="1076"/>
          <ac:spMkLst>
            <pc:docMk/>
            <pc:sldMk cId="2615311653" sldId="308"/>
            <ac:spMk id="10" creationId="{B3546D1A-39CA-4D88-946E-1DE2020D050E}"/>
          </ac:spMkLst>
        </pc:spChg>
        <pc:picChg chg="del">
          <ac:chgData name="PHILIPIERT Alan" userId="123d56f6-5b97-4f8c-bafd-e05bbad0b6eb" providerId="ADAL" clId="{49E7513C-80D2-4A26-A53A-B80E9C7BEB2C}" dt="2021-08-05T09:58:25.474" v="3748" actId="478"/>
          <ac:picMkLst>
            <pc:docMk/>
            <pc:sldMk cId="2615311653" sldId="308"/>
            <ac:picMk id="2" creationId="{5B321939-C995-4041-AA79-5C516629A242}"/>
          </ac:picMkLst>
        </pc:picChg>
      </pc:sldChg>
      <pc:sldChg chg="addSp delSp modSp mod modAnim modNotesTx">
        <pc:chgData name="PHILIPIERT Alan" userId="123d56f6-5b97-4f8c-bafd-e05bbad0b6eb" providerId="ADAL" clId="{49E7513C-80D2-4A26-A53A-B80E9C7BEB2C}" dt="2021-08-05T12:04:51.408" v="4669" actId="113"/>
        <pc:sldMkLst>
          <pc:docMk/>
          <pc:sldMk cId="1116601814" sldId="311"/>
        </pc:sldMkLst>
        <pc:spChg chg="mod">
          <ac:chgData name="PHILIPIERT Alan" userId="123d56f6-5b97-4f8c-bafd-e05bbad0b6eb" providerId="ADAL" clId="{49E7513C-80D2-4A26-A53A-B80E9C7BEB2C}" dt="2021-08-05T09:53:24.402" v="3721" actId="1076"/>
          <ac:spMkLst>
            <pc:docMk/>
            <pc:sldMk cId="1116601814" sldId="311"/>
            <ac:spMk id="4" creationId="{3FE2768E-FDE6-448A-B2DB-9715F694C93E}"/>
          </ac:spMkLst>
        </pc:spChg>
        <pc:spChg chg="mod">
          <ac:chgData name="PHILIPIERT Alan" userId="123d56f6-5b97-4f8c-bafd-e05bbad0b6eb" providerId="ADAL" clId="{49E7513C-80D2-4A26-A53A-B80E9C7BEB2C}" dt="2021-08-05T09:53:06.285" v="3719" actId="2711"/>
          <ac:spMkLst>
            <pc:docMk/>
            <pc:sldMk cId="1116601814" sldId="311"/>
            <ac:spMk id="5" creationId="{195F1961-7377-4FFE-A285-8D4D3BBECDB1}"/>
          </ac:spMkLst>
        </pc:spChg>
        <pc:spChg chg="add mod">
          <ac:chgData name="PHILIPIERT Alan" userId="123d56f6-5b97-4f8c-bafd-e05bbad0b6eb" providerId="ADAL" clId="{49E7513C-80D2-4A26-A53A-B80E9C7BEB2C}" dt="2021-08-05T12:04:51.408" v="4669" actId="113"/>
          <ac:spMkLst>
            <pc:docMk/>
            <pc:sldMk cId="1116601814" sldId="311"/>
            <ac:spMk id="6" creationId="{7A44EC10-B216-4812-A1D6-3527B3740F2C}"/>
          </ac:spMkLst>
        </pc:spChg>
        <pc:picChg chg="add del mod">
          <ac:chgData name="PHILIPIERT Alan" userId="123d56f6-5b97-4f8c-bafd-e05bbad0b6eb" providerId="ADAL" clId="{49E7513C-80D2-4A26-A53A-B80E9C7BEB2C}" dt="2021-08-05T12:04:29.325" v="4647" actId="478"/>
          <ac:picMkLst>
            <pc:docMk/>
            <pc:sldMk cId="1116601814" sldId="311"/>
            <ac:picMk id="3" creationId="{6203DCF8-8011-44D2-9672-F084CF00519B}"/>
          </ac:picMkLst>
        </pc:picChg>
        <pc:picChg chg="mod">
          <ac:chgData name="PHILIPIERT Alan" userId="123d56f6-5b97-4f8c-bafd-e05bbad0b6eb" providerId="ADAL" clId="{49E7513C-80D2-4A26-A53A-B80E9C7BEB2C}" dt="2021-08-05T09:53:26.774" v="3722" actId="1076"/>
          <ac:picMkLst>
            <pc:docMk/>
            <pc:sldMk cId="1116601814" sldId="311"/>
            <ac:picMk id="7" creationId="{8374ED96-7019-4A5A-A8AE-51C8AA21FFD0}"/>
          </ac:picMkLst>
        </pc:picChg>
      </pc:sldChg>
      <pc:sldChg chg="addSp delSp modSp add mod">
        <pc:chgData name="PHILIPIERT Alan" userId="123d56f6-5b97-4f8c-bafd-e05bbad0b6eb" providerId="ADAL" clId="{49E7513C-80D2-4A26-A53A-B80E9C7BEB2C}" dt="2021-08-05T12:29:39.345" v="5041" actId="1076"/>
        <pc:sldMkLst>
          <pc:docMk/>
          <pc:sldMk cId="1244032362" sldId="312"/>
        </pc:sldMkLst>
        <pc:spChg chg="mod">
          <ac:chgData name="PHILIPIERT Alan" userId="123d56f6-5b97-4f8c-bafd-e05bbad0b6eb" providerId="ADAL" clId="{49E7513C-80D2-4A26-A53A-B80E9C7BEB2C}" dt="2021-08-05T10:25:51.908" v="4002" actId="20577"/>
          <ac:spMkLst>
            <pc:docMk/>
            <pc:sldMk cId="1244032362" sldId="312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4T15:10:57.595" v="374" actId="20577"/>
          <ac:spMkLst>
            <pc:docMk/>
            <pc:sldMk cId="1244032362" sldId="312"/>
            <ac:spMk id="4" creationId="{3FE2768E-FDE6-448A-B2DB-9715F694C93E}"/>
          </ac:spMkLst>
        </pc:spChg>
        <pc:spChg chg="add mod">
          <ac:chgData name="PHILIPIERT Alan" userId="123d56f6-5b97-4f8c-bafd-e05bbad0b6eb" providerId="ADAL" clId="{49E7513C-80D2-4A26-A53A-B80E9C7BEB2C}" dt="2021-08-05T12:08:09.481" v="4687"/>
          <ac:spMkLst>
            <pc:docMk/>
            <pc:sldMk cId="1244032362" sldId="312"/>
            <ac:spMk id="5" creationId="{8757F62B-C6F6-4209-9E25-D5EDB0784F8C}"/>
          </ac:spMkLst>
        </pc:spChg>
        <pc:spChg chg="del">
          <ac:chgData name="PHILIPIERT Alan" userId="123d56f6-5b97-4f8c-bafd-e05bbad0b6eb" providerId="ADAL" clId="{49E7513C-80D2-4A26-A53A-B80E9C7BEB2C}" dt="2021-08-04T15:09:22.603" v="94" actId="478"/>
          <ac:spMkLst>
            <pc:docMk/>
            <pc:sldMk cId="1244032362" sldId="312"/>
            <ac:spMk id="5" creationId="{A834661E-EF42-401B-90A0-7860F1631ACA}"/>
          </ac:spMkLst>
        </pc:spChg>
        <pc:picChg chg="del">
          <ac:chgData name="PHILIPIERT Alan" userId="123d56f6-5b97-4f8c-bafd-e05bbad0b6eb" providerId="ADAL" clId="{49E7513C-80D2-4A26-A53A-B80E9C7BEB2C}" dt="2021-08-05T12:08:09.309" v="4686" actId="478"/>
          <ac:picMkLst>
            <pc:docMk/>
            <pc:sldMk cId="1244032362" sldId="312"/>
            <ac:picMk id="3" creationId="{6203DCF8-8011-44D2-9672-F084CF00519B}"/>
          </ac:picMkLst>
        </pc:picChg>
        <pc:picChg chg="add mod">
          <ac:chgData name="PHILIPIERT Alan" userId="123d56f6-5b97-4f8c-bafd-e05bbad0b6eb" providerId="ADAL" clId="{49E7513C-80D2-4A26-A53A-B80E9C7BEB2C}" dt="2021-08-05T12:29:39.345" v="5041" actId="1076"/>
          <ac:picMkLst>
            <pc:docMk/>
            <pc:sldMk cId="1244032362" sldId="312"/>
            <ac:picMk id="7" creationId="{F407BBF9-A657-4B5C-A6F1-F63A376C377B}"/>
          </ac:picMkLst>
        </pc:picChg>
      </pc:sldChg>
      <pc:sldChg chg="addSp delSp modSp add mod ord delAnim modAnim modNotesTx">
        <pc:chgData name="PHILIPIERT Alan" userId="123d56f6-5b97-4f8c-bafd-e05bbad0b6eb" providerId="ADAL" clId="{49E7513C-80D2-4A26-A53A-B80E9C7BEB2C}" dt="2021-08-05T12:38:50.863" v="5104"/>
        <pc:sldMkLst>
          <pc:docMk/>
          <pc:sldMk cId="1583783216" sldId="313"/>
        </pc:sldMkLst>
        <pc:spChg chg="mod">
          <ac:chgData name="PHILIPIERT Alan" userId="123d56f6-5b97-4f8c-bafd-e05bbad0b6eb" providerId="ADAL" clId="{49E7513C-80D2-4A26-A53A-B80E9C7BEB2C}" dt="2021-08-05T08:11:24.684" v="687" actId="1076"/>
          <ac:spMkLst>
            <pc:docMk/>
            <pc:sldMk cId="1583783216" sldId="313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5T08:17:40.923" v="973" actId="1076"/>
          <ac:spMkLst>
            <pc:docMk/>
            <pc:sldMk cId="1583783216" sldId="313"/>
            <ac:spMk id="4" creationId="{3FE2768E-FDE6-448A-B2DB-9715F694C93E}"/>
          </ac:spMkLst>
        </pc:spChg>
        <pc:spChg chg="del mod">
          <ac:chgData name="PHILIPIERT Alan" userId="123d56f6-5b97-4f8c-bafd-e05bbad0b6eb" providerId="ADAL" clId="{49E7513C-80D2-4A26-A53A-B80E9C7BEB2C}" dt="2021-08-05T07:59:32.730" v="588" actId="478"/>
          <ac:spMkLst>
            <pc:docMk/>
            <pc:sldMk cId="1583783216" sldId="313"/>
            <ac:spMk id="5" creationId="{195F1961-7377-4FFE-A285-8D4D3BBECDB1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11" creationId="{E2AE4EB9-2822-453A-89EA-EA3A46E6818B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12" creationId="{F8768800-49F7-4B63-A954-605985278F6E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13" creationId="{3D91E092-2F32-442C-9AEA-B54F0B1B0170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14" creationId="{8F6058AB-0AB3-4523-A9F8-F4903EAC27D5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15" creationId="{BF31CBC2-EBA6-4DD5-8896-0C24055367D3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16" creationId="{FCF5DAB9-6248-4C92-AD84-01954646A728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17" creationId="{FB751883-CD56-426B-BB7F-8C80ED94EBB5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18" creationId="{EEEBEAA2-DF33-48C4-AB2C-28CFD7D36EC3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19" creationId="{36DB6AB6-4463-4F7C-BE89-982CBC565E5F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20" creationId="{61F38ACE-B13A-4015-A3EC-59751D1E2CFE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21" creationId="{1BFD887D-BF60-4A4E-915F-D5E2DA407570}"/>
          </ac:spMkLst>
        </pc:spChg>
        <pc:spChg chg="add mod">
          <ac:chgData name="PHILIPIERT Alan" userId="123d56f6-5b97-4f8c-bafd-e05bbad0b6eb" providerId="ADAL" clId="{49E7513C-80D2-4A26-A53A-B80E9C7BEB2C}" dt="2021-08-05T12:01:30.284" v="4622" actId="14100"/>
          <ac:spMkLst>
            <pc:docMk/>
            <pc:sldMk cId="1583783216" sldId="313"/>
            <ac:spMk id="22" creationId="{973FDB66-2D56-4C8C-8673-8A43996F7158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23" creationId="{30362F7A-BDA0-4946-8333-F459E0E69499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24" creationId="{48955128-071F-4587-902A-0994DA8CBD1A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25" creationId="{0491A25D-3ABE-4DEF-A9ED-86EA80AAC5AE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26" creationId="{0FA6FD3D-FED4-42FD-9634-4080ED1357AE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27" creationId="{CE722C6D-F497-4F00-895B-61AF8879ED10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28" creationId="{D9ABEA9E-A71D-41A3-8E66-D840E0493330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29" creationId="{6C7AADF4-5792-496F-8EA7-6141FF4A91D8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30" creationId="{61FC4D55-57C7-4870-B389-A04085947C20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31" creationId="{91134D55-BC9F-49BD-BAB5-F96B57279CA9}"/>
          </ac:spMkLst>
        </pc:spChg>
        <pc:spChg chg="add mod">
          <ac:chgData name="PHILIPIERT Alan" userId="123d56f6-5b97-4f8c-bafd-e05bbad0b6eb" providerId="ADAL" clId="{49E7513C-80D2-4A26-A53A-B80E9C7BEB2C}" dt="2021-08-05T12:01:39.442" v="4626" actId="1076"/>
          <ac:spMkLst>
            <pc:docMk/>
            <pc:sldMk cId="1583783216" sldId="313"/>
            <ac:spMk id="32" creationId="{6C60B034-7524-4928-8188-091DC1CAD38C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33" creationId="{BC0022E2-AEEF-4962-9FD5-5FB6773277BB}"/>
          </ac:spMkLst>
        </pc:spChg>
        <pc:spChg chg="add mod">
          <ac:chgData name="PHILIPIERT Alan" userId="123d56f6-5b97-4f8c-bafd-e05bbad0b6eb" providerId="ADAL" clId="{49E7513C-80D2-4A26-A53A-B80E9C7BEB2C}" dt="2021-08-05T12:01:36.670" v="4625" actId="20577"/>
          <ac:spMkLst>
            <pc:docMk/>
            <pc:sldMk cId="1583783216" sldId="313"/>
            <ac:spMk id="34" creationId="{594D9AC4-B69D-448D-A0AC-FC18FCCC0804}"/>
          </ac:spMkLst>
        </pc:spChg>
        <pc:spChg chg="add mod">
          <ac:chgData name="PHILIPIERT Alan" userId="123d56f6-5b97-4f8c-bafd-e05bbad0b6eb" providerId="ADAL" clId="{49E7513C-80D2-4A26-A53A-B80E9C7BEB2C}" dt="2021-08-05T12:05:00.754" v="4675"/>
          <ac:spMkLst>
            <pc:docMk/>
            <pc:sldMk cId="1583783216" sldId="313"/>
            <ac:spMk id="35" creationId="{90F1BC96-FC62-4A89-999D-0B78E3096171}"/>
          </ac:spMkLst>
        </pc:spChg>
        <pc:picChg chg="del">
          <ac:chgData name="PHILIPIERT Alan" userId="123d56f6-5b97-4f8c-bafd-e05bbad0b6eb" providerId="ADAL" clId="{49E7513C-80D2-4A26-A53A-B80E9C7BEB2C}" dt="2021-08-05T12:05:00.550" v="4674" actId="478"/>
          <ac:picMkLst>
            <pc:docMk/>
            <pc:sldMk cId="1583783216" sldId="313"/>
            <ac:picMk id="3" creationId="{6203DCF8-8011-44D2-9672-F084CF00519B}"/>
          </ac:picMkLst>
        </pc:picChg>
        <pc:picChg chg="del">
          <ac:chgData name="PHILIPIERT Alan" userId="123d56f6-5b97-4f8c-bafd-e05bbad0b6eb" providerId="ADAL" clId="{49E7513C-80D2-4A26-A53A-B80E9C7BEB2C}" dt="2021-08-05T07:56:02.714" v="385" actId="478"/>
          <ac:picMkLst>
            <pc:docMk/>
            <pc:sldMk cId="1583783216" sldId="313"/>
            <ac:picMk id="7" creationId="{8374ED96-7019-4A5A-A8AE-51C8AA21FFD0}"/>
          </ac:picMkLst>
        </pc:picChg>
        <pc:picChg chg="add del mod">
          <ac:chgData name="PHILIPIERT Alan" userId="123d56f6-5b97-4f8c-bafd-e05bbad0b6eb" providerId="ADAL" clId="{49E7513C-80D2-4A26-A53A-B80E9C7BEB2C}" dt="2021-08-05T08:18:27.028" v="975" actId="21"/>
          <ac:picMkLst>
            <pc:docMk/>
            <pc:sldMk cId="1583783216" sldId="313"/>
            <ac:picMk id="8" creationId="{202FCAF8-083F-4348-9EFE-00AD4B6162D2}"/>
          </ac:picMkLst>
        </pc:picChg>
        <pc:picChg chg="add del mod">
          <ac:chgData name="PHILIPIERT Alan" userId="123d56f6-5b97-4f8c-bafd-e05bbad0b6eb" providerId="ADAL" clId="{49E7513C-80D2-4A26-A53A-B80E9C7BEB2C}" dt="2021-08-05T08:18:27.028" v="975" actId="21"/>
          <ac:picMkLst>
            <pc:docMk/>
            <pc:sldMk cId="1583783216" sldId="313"/>
            <ac:picMk id="10" creationId="{9EBBED72-FAE3-46D1-BF39-AA2A45251DBE}"/>
          </ac:picMkLst>
        </pc:picChg>
      </pc:sldChg>
      <pc:sldChg chg="new del">
        <pc:chgData name="PHILIPIERT Alan" userId="123d56f6-5b97-4f8c-bafd-e05bbad0b6eb" providerId="ADAL" clId="{49E7513C-80D2-4A26-A53A-B80E9C7BEB2C}" dt="2021-08-05T07:54:53.086" v="383" actId="680"/>
        <pc:sldMkLst>
          <pc:docMk/>
          <pc:sldMk cId="2516534455" sldId="313"/>
        </pc:sldMkLst>
      </pc:sldChg>
      <pc:sldChg chg="addSp delSp modSp add mod delAnim modAnim">
        <pc:chgData name="PHILIPIERT Alan" userId="123d56f6-5b97-4f8c-bafd-e05bbad0b6eb" providerId="ADAL" clId="{49E7513C-80D2-4A26-A53A-B80E9C7BEB2C}" dt="2021-08-05T12:37:07.458" v="5102"/>
        <pc:sldMkLst>
          <pc:docMk/>
          <pc:sldMk cId="224285400" sldId="314"/>
        </pc:sldMkLst>
        <pc:spChg chg="mod">
          <ac:chgData name="PHILIPIERT Alan" userId="123d56f6-5b97-4f8c-bafd-e05bbad0b6eb" providerId="ADAL" clId="{49E7513C-80D2-4A26-A53A-B80E9C7BEB2C}" dt="2021-08-05T08:19:16.038" v="1003" actId="20577"/>
          <ac:spMkLst>
            <pc:docMk/>
            <pc:sldMk cId="224285400" sldId="314"/>
            <ac:spMk id="2" creationId="{8FA3BBF2-CD9F-401C-B0F8-1C892903C073}"/>
          </ac:spMkLst>
        </pc:spChg>
        <pc:spChg chg="del">
          <ac:chgData name="PHILIPIERT Alan" userId="123d56f6-5b97-4f8c-bafd-e05bbad0b6eb" providerId="ADAL" clId="{49E7513C-80D2-4A26-A53A-B80E9C7BEB2C}" dt="2021-08-05T08:22:05.165" v="1006" actId="478"/>
          <ac:spMkLst>
            <pc:docMk/>
            <pc:sldMk cId="224285400" sldId="314"/>
            <ac:spMk id="4" creationId="{3FE2768E-FDE6-448A-B2DB-9715F694C93E}"/>
          </ac:spMkLst>
        </pc:spChg>
        <pc:spChg chg="del">
          <ac:chgData name="PHILIPIERT Alan" userId="123d56f6-5b97-4f8c-bafd-e05bbad0b6eb" providerId="ADAL" clId="{49E7513C-80D2-4A26-A53A-B80E9C7BEB2C}" dt="2021-08-05T08:22:03.529" v="1004" actId="478"/>
          <ac:spMkLst>
            <pc:docMk/>
            <pc:sldMk cId="224285400" sldId="314"/>
            <ac:spMk id="5" creationId="{195F1961-7377-4FFE-A285-8D4D3BBECDB1}"/>
          </ac:spMkLst>
        </pc:spChg>
        <pc:spChg chg="add mod">
          <ac:chgData name="PHILIPIERT Alan" userId="123d56f6-5b97-4f8c-bafd-e05bbad0b6eb" providerId="ADAL" clId="{49E7513C-80D2-4A26-A53A-B80E9C7BEB2C}" dt="2021-08-05T12:36:35.611" v="5093" actId="21"/>
          <ac:spMkLst>
            <pc:docMk/>
            <pc:sldMk cId="224285400" sldId="314"/>
            <ac:spMk id="6" creationId="{F2D8E65C-F4F1-4C70-903E-7C65412F7A30}"/>
          </ac:spMkLst>
        </pc:spChg>
        <pc:spChg chg="add mod">
          <ac:chgData name="PHILIPIERT Alan" userId="123d56f6-5b97-4f8c-bafd-e05bbad0b6eb" providerId="ADAL" clId="{49E7513C-80D2-4A26-A53A-B80E9C7BEB2C}" dt="2021-08-05T09:54:00.100" v="3730" actId="1076"/>
          <ac:spMkLst>
            <pc:docMk/>
            <pc:sldMk cId="224285400" sldId="314"/>
            <ac:spMk id="8" creationId="{04FBAC96-595F-4FFC-A7ED-92212DD52C72}"/>
          </ac:spMkLst>
        </pc:spChg>
        <pc:spChg chg="add mod">
          <ac:chgData name="PHILIPIERT Alan" userId="123d56f6-5b97-4f8c-bafd-e05bbad0b6eb" providerId="ADAL" clId="{49E7513C-80D2-4A26-A53A-B80E9C7BEB2C}" dt="2021-08-05T12:32:35.191" v="5045" actId="20577"/>
          <ac:spMkLst>
            <pc:docMk/>
            <pc:sldMk cId="224285400" sldId="314"/>
            <ac:spMk id="9" creationId="{D7D41A0A-D893-40A5-AB0D-7ACB16293133}"/>
          </ac:spMkLst>
        </pc:spChg>
        <pc:spChg chg="add mod">
          <ac:chgData name="PHILIPIERT Alan" userId="123d56f6-5b97-4f8c-bafd-e05bbad0b6eb" providerId="ADAL" clId="{49E7513C-80D2-4A26-A53A-B80E9C7BEB2C}" dt="2021-08-05T09:53:56.094" v="3729" actId="1076"/>
          <ac:spMkLst>
            <pc:docMk/>
            <pc:sldMk cId="224285400" sldId="314"/>
            <ac:spMk id="10" creationId="{EF530957-4276-4958-9695-AB75BB6F69BF}"/>
          </ac:spMkLst>
        </pc:spChg>
        <pc:spChg chg="add mod">
          <ac:chgData name="PHILIPIERT Alan" userId="123d56f6-5b97-4f8c-bafd-e05bbad0b6eb" providerId="ADAL" clId="{49E7513C-80D2-4A26-A53A-B80E9C7BEB2C}" dt="2021-08-05T12:35:54.203" v="5076" actId="1076"/>
          <ac:spMkLst>
            <pc:docMk/>
            <pc:sldMk cId="224285400" sldId="314"/>
            <ac:spMk id="11" creationId="{3B2E7FAF-7662-4F6A-88BA-20A85A52860A}"/>
          </ac:spMkLst>
        </pc:spChg>
        <pc:spChg chg="add del mod">
          <ac:chgData name="PHILIPIERT Alan" userId="123d56f6-5b97-4f8c-bafd-e05bbad0b6eb" providerId="ADAL" clId="{49E7513C-80D2-4A26-A53A-B80E9C7BEB2C}" dt="2021-08-05T10:22:14.174" v="3891"/>
          <ac:spMkLst>
            <pc:docMk/>
            <pc:sldMk cId="224285400" sldId="314"/>
            <ac:spMk id="12" creationId="{47BF6DF2-D766-4C65-8EFA-1467C85602D1}"/>
          </ac:spMkLst>
        </pc:spChg>
        <pc:spChg chg="add del mod">
          <ac:chgData name="PHILIPIERT Alan" userId="123d56f6-5b97-4f8c-bafd-e05bbad0b6eb" providerId="ADAL" clId="{49E7513C-80D2-4A26-A53A-B80E9C7BEB2C}" dt="2021-08-05T10:22:14.174" v="3891"/>
          <ac:spMkLst>
            <pc:docMk/>
            <pc:sldMk cId="224285400" sldId="314"/>
            <ac:spMk id="13" creationId="{84A238F8-5BF9-4D37-B260-7056D2708FB1}"/>
          </ac:spMkLst>
        </pc:spChg>
        <pc:spChg chg="add del mod">
          <ac:chgData name="PHILIPIERT Alan" userId="123d56f6-5b97-4f8c-bafd-e05bbad0b6eb" providerId="ADAL" clId="{49E7513C-80D2-4A26-A53A-B80E9C7BEB2C}" dt="2021-08-05T10:22:14.174" v="3891"/>
          <ac:spMkLst>
            <pc:docMk/>
            <pc:sldMk cId="224285400" sldId="314"/>
            <ac:spMk id="14" creationId="{816B05FC-E934-42A2-B5C6-A0170F054425}"/>
          </ac:spMkLst>
        </pc:spChg>
        <pc:spChg chg="add del mod">
          <ac:chgData name="PHILIPIERT Alan" userId="123d56f6-5b97-4f8c-bafd-e05bbad0b6eb" providerId="ADAL" clId="{49E7513C-80D2-4A26-A53A-B80E9C7BEB2C}" dt="2021-08-05T10:22:14.174" v="3891"/>
          <ac:spMkLst>
            <pc:docMk/>
            <pc:sldMk cId="224285400" sldId="314"/>
            <ac:spMk id="15" creationId="{C4068444-840E-425C-A699-3C8BDBBE8DEC}"/>
          </ac:spMkLst>
        </pc:spChg>
        <pc:spChg chg="add del mod">
          <ac:chgData name="PHILIPIERT Alan" userId="123d56f6-5b97-4f8c-bafd-e05bbad0b6eb" providerId="ADAL" clId="{49E7513C-80D2-4A26-A53A-B80E9C7BEB2C}" dt="2021-08-05T10:22:14.174" v="3891"/>
          <ac:spMkLst>
            <pc:docMk/>
            <pc:sldMk cId="224285400" sldId="314"/>
            <ac:spMk id="16" creationId="{5B8F8D47-26D7-4410-9B05-7E8EFE2CAD20}"/>
          </ac:spMkLst>
        </pc:spChg>
        <pc:spChg chg="add mod">
          <ac:chgData name="PHILIPIERT Alan" userId="123d56f6-5b97-4f8c-bafd-e05bbad0b6eb" providerId="ADAL" clId="{49E7513C-80D2-4A26-A53A-B80E9C7BEB2C}" dt="2021-08-05T10:22:17.423" v="3893" actId="1076"/>
          <ac:spMkLst>
            <pc:docMk/>
            <pc:sldMk cId="224285400" sldId="314"/>
            <ac:spMk id="18" creationId="{D58978EA-5AD3-4E16-860D-41A7B2C62CFE}"/>
          </ac:spMkLst>
        </pc:spChg>
        <pc:spChg chg="add mod">
          <ac:chgData name="PHILIPIERT Alan" userId="123d56f6-5b97-4f8c-bafd-e05bbad0b6eb" providerId="ADAL" clId="{49E7513C-80D2-4A26-A53A-B80E9C7BEB2C}" dt="2021-08-05T10:22:17.423" v="3893" actId="1076"/>
          <ac:spMkLst>
            <pc:docMk/>
            <pc:sldMk cId="224285400" sldId="314"/>
            <ac:spMk id="19" creationId="{BC10EACD-C552-40CF-A9BC-49B3C5B623D2}"/>
          </ac:spMkLst>
        </pc:spChg>
        <pc:spChg chg="add mod">
          <ac:chgData name="PHILIPIERT Alan" userId="123d56f6-5b97-4f8c-bafd-e05bbad0b6eb" providerId="ADAL" clId="{49E7513C-80D2-4A26-A53A-B80E9C7BEB2C}" dt="2021-08-05T10:22:17.423" v="3893" actId="1076"/>
          <ac:spMkLst>
            <pc:docMk/>
            <pc:sldMk cId="224285400" sldId="314"/>
            <ac:spMk id="20" creationId="{A93076F3-7C01-4389-81B6-54C58F7655AA}"/>
          </ac:spMkLst>
        </pc:spChg>
        <pc:spChg chg="add mod">
          <ac:chgData name="PHILIPIERT Alan" userId="123d56f6-5b97-4f8c-bafd-e05bbad0b6eb" providerId="ADAL" clId="{49E7513C-80D2-4A26-A53A-B80E9C7BEB2C}" dt="2021-08-05T12:04:56.266" v="4671"/>
          <ac:spMkLst>
            <pc:docMk/>
            <pc:sldMk cId="224285400" sldId="314"/>
            <ac:spMk id="22" creationId="{57748BD8-DD6B-4AE8-AEB0-FF5A21C2A220}"/>
          </ac:spMkLst>
        </pc:spChg>
        <pc:spChg chg="add mod">
          <ac:chgData name="PHILIPIERT Alan" userId="123d56f6-5b97-4f8c-bafd-e05bbad0b6eb" providerId="ADAL" clId="{49E7513C-80D2-4A26-A53A-B80E9C7BEB2C}" dt="2021-08-05T12:36:10.347" v="5081" actId="1076"/>
          <ac:spMkLst>
            <pc:docMk/>
            <pc:sldMk cId="224285400" sldId="314"/>
            <ac:spMk id="23" creationId="{4EFE83A7-0101-4335-AAB6-7BA4148FF2F4}"/>
          </ac:spMkLst>
        </pc:spChg>
        <pc:spChg chg="add mod">
          <ac:chgData name="PHILIPIERT Alan" userId="123d56f6-5b97-4f8c-bafd-e05bbad0b6eb" providerId="ADAL" clId="{49E7513C-80D2-4A26-A53A-B80E9C7BEB2C}" dt="2021-08-05T12:36:20.104" v="5085" actId="1076"/>
          <ac:spMkLst>
            <pc:docMk/>
            <pc:sldMk cId="224285400" sldId="314"/>
            <ac:spMk id="24" creationId="{C7B3FC9E-B882-423E-A6E9-8AC9DF119C39}"/>
          </ac:spMkLst>
        </pc:spChg>
        <pc:spChg chg="add mod">
          <ac:chgData name="PHILIPIERT Alan" userId="123d56f6-5b97-4f8c-bafd-e05bbad0b6eb" providerId="ADAL" clId="{49E7513C-80D2-4A26-A53A-B80E9C7BEB2C}" dt="2021-08-05T12:36:41.084" v="5096" actId="1076"/>
          <ac:spMkLst>
            <pc:docMk/>
            <pc:sldMk cId="224285400" sldId="314"/>
            <ac:spMk id="25" creationId="{BABE7BFE-E541-4895-8BBD-D541A686558C}"/>
          </ac:spMkLst>
        </pc:spChg>
        <pc:picChg chg="del">
          <ac:chgData name="PHILIPIERT Alan" userId="123d56f6-5b97-4f8c-bafd-e05bbad0b6eb" providerId="ADAL" clId="{49E7513C-80D2-4A26-A53A-B80E9C7BEB2C}" dt="2021-08-05T12:04:56.076" v="4670" actId="478"/>
          <ac:picMkLst>
            <pc:docMk/>
            <pc:sldMk cId="224285400" sldId="314"/>
            <ac:picMk id="3" creationId="{6203DCF8-8011-44D2-9672-F084CF00519B}"/>
          </ac:picMkLst>
        </pc:picChg>
        <pc:picChg chg="del">
          <ac:chgData name="PHILIPIERT Alan" userId="123d56f6-5b97-4f8c-bafd-e05bbad0b6eb" providerId="ADAL" clId="{49E7513C-80D2-4A26-A53A-B80E9C7BEB2C}" dt="2021-08-05T08:22:04.105" v="1005" actId="478"/>
          <ac:picMkLst>
            <pc:docMk/>
            <pc:sldMk cId="224285400" sldId="314"/>
            <ac:picMk id="7" creationId="{8374ED96-7019-4A5A-A8AE-51C8AA21FFD0}"/>
          </ac:picMkLst>
        </pc:picChg>
        <pc:picChg chg="add del mod">
          <ac:chgData name="PHILIPIERT Alan" userId="123d56f6-5b97-4f8c-bafd-e05bbad0b6eb" providerId="ADAL" clId="{49E7513C-80D2-4A26-A53A-B80E9C7BEB2C}" dt="2021-08-05T10:22:14.174" v="3891"/>
          <ac:picMkLst>
            <pc:docMk/>
            <pc:sldMk cId="224285400" sldId="314"/>
            <ac:picMk id="17" creationId="{B54FFBF6-22C3-44A2-8639-136D279A0335}"/>
          </ac:picMkLst>
        </pc:picChg>
        <pc:picChg chg="add mod">
          <ac:chgData name="PHILIPIERT Alan" userId="123d56f6-5b97-4f8c-bafd-e05bbad0b6eb" providerId="ADAL" clId="{49E7513C-80D2-4A26-A53A-B80E9C7BEB2C}" dt="2021-08-05T10:22:17.423" v="3893" actId="1076"/>
          <ac:picMkLst>
            <pc:docMk/>
            <pc:sldMk cId="224285400" sldId="314"/>
            <ac:picMk id="21" creationId="{AB7E4BFF-6559-4263-B7BC-4FF57C62CD94}"/>
          </ac:picMkLst>
        </pc:picChg>
        <pc:picChg chg="add del">
          <ac:chgData name="PHILIPIERT Alan" userId="123d56f6-5b97-4f8c-bafd-e05bbad0b6eb" providerId="ADAL" clId="{49E7513C-80D2-4A26-A53A-B80E9C7BEB2C}" dt="2021-08-05T10:20:06.016" v="3889"/>
          <ac:picMkLst>
            <pc:docMk/>
            <pc:sldMk cId="224285400" sldId="314"/>
            <ac:picMk id="1026" creationId="{86C77BF1-0BC8-4485-9481-B83FB2AFAB40}"/>
          </ac:picMkLst>
        </pc:picChg>
      </pc:sldChg>
      <pc:sldChg chg="new del">
        <pc:chgData name="PHILIPIERT Alan" userId="123d56f6-5b97-4f8c-bafd-e05bbad0b6eb" providerId="ADAL" clId="{49E7513C-80D2-4A26-A53A-B80E9C7BEB2C}" dt="2021-08-05T08:18:53.110" v="979" actId="680"/>
        <pc:sldMkLst>
          <pc:docMk/>
          <pc:sldMk cId="756067899" sldId="314"/>
        </pc:sldMkLst>
      </pc:sldChg>
      <pc:sldChg chg="add del">
        <pc:chgData name="PHILIPIERT Alan" userId="123d56f6-5b97-4f8c-bafd-e05bbad0b6eb" providerId="ADAL" clId="{49E7513C-80D2-4A26-A53A-B80E9C7BEB2C}" dt="2021-08-05T08:08:19.758" v="649"/>
        <pc:sldMkLst>
          <pc:docMk/>
          <pc:sldMk cId="4169893293" sldId="314"/>
        </pc:sldMkLst>
      </pc:sldChg>
      <pc:sldChg chg="addSp delSp modSp add mod ord modAnim">
        <pc:chgData name="PHILIPIERT Alan" userId="123d56f6-5b97-4f8c-bafd-e05bbad0b6eb" providerId="ADAL" clId="{49E7513C-80D2-4A26-A53A-B80E9C7BEB2C}" dt="2021-08-05T12:35:33.074" v="5072"/>
        <pc:sldMkLst>
          <pc:docMk/>
          <pc:sldMk cId="2148942606" sldId="315"/>
        </pc:sldMkLst>
        <pc:spChg chg="mod">
          <ac:chgData name="PHILIPIERT Alan" userId="123d56f6-5b97-4f8c-bafd-e05bbad0b6eb" providerId="ADAL" clId="{49E7513C-80D2-4A26-A53A-B80E9C7BEB2C}" dt="2021-08-05T08:43:39.489" v="2240" actId="20577"/>
          <ac:spMkLst>
            <pc:docMk/>
            <pc:sldMk cId="2148942606" sldId="315"/>
            <ac:spMk id="2" creationId="{8FA3BBF2-CD9F-401C-B0F8-1C892903C073}"/>
          </ac:spMkLst>
        </pc:spChg>
        <pc:spChg chg="add mod">
          <ac:chgData name="PHILIPIERT Alan" userId="123d56f6-5b97-4f8c-bafd-e05bbad0b6eb" providerId="ADAL" clId="{49E7513C-80D2-4A26-A53A-B80E9C7BEB2C}" dt="2021-08-05T09:54:27.707" v="3734" actId="1076"/>
          <ac:spMkLst>
            <pc:docMk/>
            <pc:sldMk cId="2148942606" sldId="315"/>
            <ac:spMk id="4" creationId="{FF1081D2-926E-40EF-A65A-D95C7FBA3064}"/>
          </ac:spMkLst>
        </pc:spChg>
        <pc:spChg chg="del mod">
          <ac:chgData name="PHILIPIERT Alan" userId="123d56f6-5b97-4f8c-bafd-e05bbad0b6eb" providerId="ADAL" clId="{49E7513C-80D2-4A26-A53A-B80E9C7BEB2C}" dt="2021-08-05T08:52:08.980" v="2475" actId="478"/>
          <ac:spMkLst>
            <pc:docMk/>
            <pc:sldMk cId="2148942606" sldId="315"/>
            <ac:spMk id="6" creationId="{F2D8E65C-F4F1-4C70-903E-7C65412F7A30}"/>
          </ac:spMkLst>
        </pc:spChg>
        <pc:spChg chg="mod">
          <ac:chgData name="PHILIPIERT Alan" userId="123d56f6-5b97-4f8c-bafd-e05bbad0b6eb" providerId="ADAL" clId="{49E7513C-80D2-4A26-A53A-B80E9C7BEB2C}" dt="2021-08-05T09:34:29.700" v="3262" actId="1076"/>
          <ac:spMkLst>
            <pc:docMk/>
            <pc:sldMk cId="2148942606" sldId="315"/>
            <ac:spMk id="8" creationId="{04FBAC96-595F-4FFC-A7ED-92212DD52C72}"/>
          </ac:spMkLst>
        </pc:spChg>
        <pc:spChg chg="mod">
          <ac:chgData name="PHILIPIERT Alan" userId="123d56f6-5b97-4f8c-bafd-e05bbad0b6eb" providerId="ADAL" clId="{49E7513C-80D2-4A26-A53A-B80E9C7BEB2C}" dt="2021-08-05T09:54:12.858" v="3733" actId="2711"/>
          <ac:spMkLst>
            <pc:docMk/>
            <pc:sldMk cId="2148942606" sldId="315"/>
            <ac:spMk id="9" creationId="{D7D41A0A-D893-40A5-AB0D-7ACB16293133}"/>
          </ac:spMkLst>
        </pc:spChg>
        <pc:spChg chg="del">
          <ac:chgData name="PHILIPIERT Alan" userId="123d56f6-5b97-4f8c-bafd-e05bbad0b6eb" providerId="ADAL" clId="{49E7513C-80D2-4A26-A53A-B80E9C7BEB2C}" dt="2021-08-05T08:49:16.504" v="2389" actId="478"/>
          <ac:spMkLst>
            <pc:docMk/>
            <pc:sldMk cId="2148942606" sldId="315"/>
            <ac:spMk id="10" creationId="{EF530957-4276-4958-9695-AB75BB6F69BF}"/>
          </ac:spMkLst>
        </pc:spChg>
        <pc:spChg chg="add mod">
          <ac:chgData name="PHILIPIERT Alan" userId="123d56f6-5b97-4f8c-bafd-e05bbad0b6eb" providerId="ADAL" clId="{49E7513C-80D2-4A26-A53A-B80E9C7BEB2C}" dt="2021-08-05T09:54:27.707" v="3734" actId="1076"/>
          <ac:spMkLst>
            <pc:docMk/>
            <pc:sldMk cId="2148942606" sldId="315"/>
            <ac:spMk id="11" creationId="{412952E6-D208-4A56-A9DD-D8B2673E6DE4}"/>
          </ac:spMkLst>
        </pc:spChg>
        <pc:spChg chg="add mod">
          <ac:chgData name="PHILIPIERT Alan" userId="123d56f6-5b97-4f8c-bafd-e05bbad0b6eb" providerId="ADAL" clId="{49E7513C-80D2-4A26-A53A-B80E9C7BEB2C}" dt="2021-08-05T09:54:27.707" v="3734" actId="1076"/>
          <ac:spMkLst>
            <pc:docMk/>
            <pc:sldMk cId="2148942606" sldId="315"/>
            <ac:spMk id="12" creationId="{8A5AAEFA-1DAF-4FB7-AAA7-C10C3FB958A7}"/>
          </ac:spMkLst>
        </pc:spChg>
        <pc:spChg chg="add mod">
          <ac:chgData name="PHILIPIERT Alan" userId="123d56f6-5b97-4f8c-bafd-e05bbad0b6eb" providerId="ADAL" clId="{49E7513C-80D2-4A26-A53A-B80E9C7BEB2C}" dt="2021-08-05T09:54:27.707" v="3734" actId="1076"/>
          <ac:spMkLst>
            <pc:docMk/>
            <pc:sldMk cId="2148942606" sldId="315"/>
            <ac:spMk id="13" creationId="{13D49577-C5A5-4AD9-AC9F-E44D1653DA2E}"/>
          </ac:spMkLst>
        </pc:spChg>
        <pc:spChg chg="add mod">
          <ac:chgData name="PHILIPIERT Alan" userId="123d56f6-5b97-4f8c-bafd-e05bbad0b6eb" providerId="ADAL" clId="{49E7513C-80D2-4A26-A53A-B80E9C7BEB2C}" dt="2021-08-05T09:54:27.707" v="3734" actId="1076"/>
          <ac:spMkLst>
            <pc:docMk/>
            <pc:sldMk cId="2148942606" sldId="315"/>
            <ac:spMk id="14" creationId="{7AF432F9-1B69-4464-AC14-9B6292EE5530}"/>
          </ac:spMkLst>
        </pc:spChg>
        <pc:spChg chg="add mod">
          <ac:chgData name="PHILIPIERT Alan" userId="123d56f6-5b97-4f8c-bafd-e05bbad0b6eb" providerId="ADAL" clId="{49E7513C-80D2-4A26-A53A-B80E9C7BEB2C}" dt="2021-08-05T09:54:34.944" v="3735" actId="1076"/>
          <ac:spMkLst>
            <pc:docMk/>
            <pc:sldMk cId="2148942606" sldId="315"/>
            <ac:spMk id="15" creationId="{187A1444-57A8-4458-8699-00E053AAD02D}"/>
          </ac:spMkLst>
        </pc:spChg>
        <pc:spChg chg="add mod">
          <ac:chgData name="PHILIPIERT Alan" userId="123d56f6-5b97-4f8c-bafd-e05bbad0b6eb" providerId="ADAL" clId="{49E7513C-80D2-4A26-A53A-B80E9C7BEB2C}" dt="2021-08-05T09:54:34.944" v="3735" actId="1076"/>
          <ac:spMkLst>
            <pc:docMk/>
            <pc:sldMk cId="2148942606" sldId="315"/>
            <ac:spMk id="16" creationId="{FE22AB1C-B2CC-4CDA-A72B-5B3916F39112}"/>
          </ac:spMkLst>
        </pc:spChg>
        <pc:spChg chg="add mod">
          <ac:chgData name="PHILIPIERT Alan" userId="123d56f6-5b97-4f8c-bafd-e05bbad0b6eb" providerId="ADAL" clId="{49E7513C-80D2-4A26-A53A-B80E9C7BEB2C}" dt="2021-08-05T09:54:34.944" v="3735" actId="1076"/>
          <ac:spMkLst>
            <pc:docMk/>
            <pc:sldMk cId="2148942606" sldId="315"/>
            <ac:spMk id="17" creationId="{D39C6DC3-9B94-44F2-925F-B176A8759ED0}"/>
          </ac:spMkLst>
        </pc:spChg>
        <pc:spChg chg="add mod">
          <ac:chgData name="PHILIPIERT Alan" userId="123d56f6-5b97-4f8c-bafd-e05bbad0b6eb" providerId="ADAL" clId="{49E7513C-80D2-4A26-A53A-B80E9C7BEB2C}" dt="2021-08-05T09:54:34.944" v="3735" actId="1076"/>
          <ac:spMkLst>
            <pc:docMk/>
            <pc:sldMk cId="2148942606" sldId="315"/>
            <ac:spMk id="18" creationId="{68EB009A-ECC1-4E9E-9166-085A73C66D1D}"/>
          </ac:spMkLst>
        </pc:spChg>
        <pc:spChg chg="add mod">
          <ac:chgData name="PHILIPIERT Alan" userId="123d56f6-5b97-4f8c-bafd-e05bbad0b6eb" providerId="ADAL" clId="{49E7513C-80D2-4A26-A53A-B80E9C7BEB2C}" dt="2021-08-05T09:54:34.944" v="3735" actId="1076"/>
          <ac:spMkLst>
            <pc:docMk/>
            <pc:sldMk cId="2148942606" sldId="315"/>
            <ac:spMk id="19" creationId="{86D6ED2D-F8E5-48DC-86EE-D163CB6A4F52}"/>
          </ac:spMkLst>
        </pc:spChg>
        <pc:spChg chg="add mod">
          <ac:chgData name="PHILIPIERT Alan" userId="123d56f6-5b97-4f8c-bafd-e05bbad0b6eb" providerId="ADAL" clId="{49E7513C-80D2-4A26-A53A-B80E9C7BEB2C}" dt="2021-08-05T09:54:40.898" v="3736" actId="1076"/>
          <ac:spMkLst>
            <pc:docMk/>
            <pc:sldMk cId="2148942606" sldId="315"/>
            <ac:spMk id="20" creationId="{D618A475-AC59-44EC-BD30-F8BD976CE139}"/>
          </ac:spMkLst>
        </pc:spChg>
        <pc:spChg chg="add mod">
          <ac:chgData name="PHILIPIERT Alan" userId="123d56f6-5b97-4f8c-bafd-e05bbad0b6eb" providerId="ADAL" clId="{49E7513C-80D2-4A26-A53A-B80E9C7BEB2C}" dt="2021-08-05T09:54:40.898" v="3736" actId="1076"/>
          <ac:spMkLst>
            <pc:docMk/>
            <pc:sldMk cId="2148942606" sldId="315"/>
            <ac:spMk id="21" creationId="{B57A4D3C-DC66-43F3-8279-8B028227B1C8}"/>
          </ac:spMkLst>
        </pc:spChg>
        <pc:spChg chg="add mod">
          <ac:chgData name="PHILIPIERT Alan" userId="123d56f6-5b97-4f8c-bafd-e05bbad0b6eb" providerId="ADAL" clId="{49E7513C-80D2-4A26-A53A-B80E9C7BEB2C}" dt="2021-08-05T09:34:39.775" v="3263" actId="1076"/>
          <ac:spMkLst>
            <pc:docMk/>
            <pc:sldMk cId="2148942606" sldId="315"/>
            <ac:spMk id="22" creationId="{143A5F36-5A9B-4B3F-97AC-07B96C2E9347}"/>
          </ac:spMkLst>
        </pc:spChg>
        <pc:spChg chg="add mod">
          <ac:chgData name="PHILIPIERT Alan" userId="123d56f6-5b97-4f8c-bafd-e05bbad0b6eb" providerId="ADAL" clId="{49E7513C-80D2-4A26-A53A-B80E9C7BEB2C}" dt="2021-08-05T09:34:39.775" v="3263" actId="1076"/>
          <ac:spMkLst>
            <pc:docMk/>
            <pc:sldMk cId="2148942606" sldId="315"/>
            <ac:spMk id="23" creationId="{075B4F08-6F1B-43A0-BDD5-27CD2BBE415E}"/>
          </ac:spMkLst>
        </pc:spChg>
        <pc:spChg chg="add mod">
          <ac:chgData name="PHILIPIERT Alan" userId="123d56f6-5b97-4f8c-bafd-e05bbad0b6eb" providerId="ADAL" clId="{49E7513C-80D2-4A26-A53A-B80E9C7BEB2C}" dt="2021-08-05T12:04:58.562" v="4673"/>
          <ac:spMkLst>
            <pc:docMk/>
            <pc:sldMk cId="2148942606" sldId="315"/>
            <ac:spMk id="24" creationId="{75518BB6-ECE4-49A5-9DAF-796406517F2E}"/>
          </ac:spMkLst>
        </pc:spChg>
        <pc:picChg chg="del">
          <ac:chgData name="PHILIPIERT Alan" userId="123d56f6-5b97-4f8c-bafd-e05bbad0b6eb" providerId="ADAL" clId="{49E7513C-80D2-4A26-A53A-B80E9C7BEB2C}" dt="2021-08-05T12:04:58.389" v="4672" actId="478"/>
          <ac:picMkLst>
            <pc:docMk/>
            <pc:sldMk cId="2148942606" sldId="315"/>
            <ac:picMk id="3" creationId="{6203DCF8-8011-44D2-9672-F084CF00519B}"/>
          </ac:picMkLst>
        </pc:picChg>
      </pc:sldChg>
      <pc:sldChg chg="new del">
        <pc:chgData name="PHILIPIERT Alan" userId="123d56f6-5b97-4f8c-bafd-e05bbad0b6eb" providerId="ADAL" clId="{49E7513C-80D2-4A26-A53A-B80E9C7BEB2C}" dt="2021-08-05T08:54:30.060" v="2502" actId="47"/>
        <pc:sldMkLst>
          <pc:docMk/>
          <pc:sldMk cId="2224810125" sldId="316"/>
        </pc:sldMkLst>
      </pc:sldChg>
      <pc:sldChg chg="addSp delSp modSp add mod modAnim">
        <pc:chgData name="PHILIPIERT Alan" userId="123d56f6-5b97-4f8c-bafd-e05bbad0b6eb" providerId="ADAL" clId="{49E7513C-80D2-4A26-A53A-B80E9C7BEB2C}" dt="2021-08-05T12:58:11.012" v="5117" actId="20577"/>
        <pc:sldMkLst>
          <pc:docMk/>
          <pc:sldMk cId="832770724" sldId="317"/>
        </pc:sldMkLst>
        <pc:spChg chg="mod">
          <ac:chgData name="PHILIPIERT Alan" userId="123d56f6-5b97-4f8c-bafd-e05bbad0b6eb" providerId="ADAL" clId="{49E7513C-80D2-4A26-A53A-B80E9C7BEB2C}" dt="2021-08-05T08:54:42.771" v="2512" actId="20577"/>
          <ac:spMkLst>
            <pc:docMk/>
            <pc:sldMk cId="832770724" sldId="317"/>
            <ac:spMk id="2" creationId="{8FA3BBF2-CD9F-401C-B0F8-1C892903C073}"/>
          </ac:spMkLst>
        </pc:spChg>
        <pc:spChg chg="add mod">
          <ac:chgData name="PHILIPIERT Alan" userId="123d56f6-5b97-4f8c-bafd-e05bbad0b6eb" providerId="ADAL" clId="{49E7513C-80D2-4A26-A53A-B80E9C7BEB2C}" dt="2021-08-05T12:58:11.012" v="5117" actId="20577"/>
          <ac:spMkLst>
            <pc:docMk/>
            <pc:sldMk cId="832770724" sldId="317"/>
            <ac:spMk id="4" creationId="{A2BC4028-0C98-485B-B9B0-7F7C014782C3}"/>
          </ac:spMkLst>
        </pc:spChg>
        <pc:spChg chg="del">
          <ac:chgData name="PHILIPIERT Alan" userId="123d56f6-5b97-4f8c-bafd-e05bbad0b6eb" providerId="ADAL" clId="{49E7513C-80D2-4A26-A53A-B80E9C7BEB2C}" dt="2021-08-05T08:57:28.336" v="2600" actId="478"/>
          <ac:spMkLst>
            <pc:docMk/>
            <pc:sldMk cId="832770724" sldId="317"/>
            <ac:spMk id="6" creationId="{F2D8E65C-F4F1-4C70-903E-7C65412F7A30}"/>
          </ac:spMkLst>
        </pc:spChg>
        <pc:spChg chg="del">
          <ac:chgData name="PHILIPIERT Alan" userId="123d56f6-5b97-4f8c-bafd-e05bbad0b6eb" providerId="ADAL" clId="{49E7513C-80D2-4A26-A53A-B80E9C7BEB2C}" dt="2021-08-05T08:57:26.833" v="2599" actId="478"/>
          <ac:spMkLst>
            <pc:docMk/>
            <pc:sldMk cId="832770724" sldId="317"/>
            <ac:spMk id="8" creationId="{04FBAC96-595F-4FFC-A7ED-92212DD52C72}"/>
          </ac:spMkLst>
        </pc:spChg>
        <pc:spChg chg="mod">
          <ac:chgData name="PHILIPIERT Alan" userId="123d56f6-5b97-4f8c-bafd-e05bbad0b6eb" providerId="ADAL" clId="{49E7513C-80D2-4A26-A53A-B80E9C7BEB2C}" dt="2021-08-05T09:55:01.979" v="3737" actId="2711"/>
          <ac:spMkLst>
            <pc:docMk/>
            <pc:sldMk cId="832770724" sldId="317"/>
            <ac:spMk id="9" creationId="{D7D41A0A-D893-40A5-AB0D-7ACB16293133}"/>
          </ac:spMkLst>
        </pc:spChg>
        <pc:spChg chg="del">
          <ac:chgData name="PHILIPIERT Alan" userId="123d56f6-5b97-4f8c-bafd-e05bbad0b6eb" providerId="ADAL" clId="{49E7513C-80D2-4A26-A53A-B80E9C7BEB2C}" dt="2021-08-05T08:57:15.120" v="2592" actId="478"/>
          <ac:spMkLst>
            <pc:docMk/>
            <pc:sldMk cId="832770724" sldId="317"/>
            <ac:spMk id="10" creationId="{EF530957-4276-4958-9695-AB75BB6F69BF}"/>
          </ac:spMkLst>
        </pc:spChg>
        <pc:spChg chg="add mod">
          <ac:chgData name="PHILIPIERT Alan" userId="123d56f6-5b97-4f8c-bafd-e05bbad0b6eb" providerId="ADAL" clId="{49E7513C-80D2-4A26-A53A-B80E9C7BEB2C}" dt="2021-08-05T12:05:03.394" v="4677"/>
          <ac:spMkLst>
            <pc:docMk/>
            <pc:sldMk cId="832770724" sldId="317"/>
            <ac:spMk id="11" creationId="{2FC21A67-AB77-4277-8211-10113F51CA6B}"/>
          </ac:spMkLst>
        </pc:spChg>
        <pc:picChg chg="del">
          <ac:chgData name="PHILIPIERT Alan" userId="123d56f6-5b97-4f8c-bafd-e05bbad0b6eb" providerId="ADAL" clId="{49E7513C-80D2-4A26-A53A-B80E9C7BEB2C}" dt="2021-08-05T12:05:03.213" v="4676" actId="478"/>
          <ac:picMkLst>
            <pc:docMk/>
            <pc:sldMk cId="832770724" sldId="317"/>
            <ac:picMk id="3" creationId="{6203DCF8-8011-44D2-9672-F084CF00519B}"/>
          </ac:picMkLst>
        </pc:picChg>
      </pc:sldChg>
      <pc:sldChg chg="new del">
        <pc:chgData name="PHILIPIERT Alan" userId="123d56f6-5b97-4f8c-bafd-e05bbad0b6eb" providerId="ADAL" clId="{49E7513C-80D2-4A26-A53A-B80E9C7BEB2C}" dt="2021-08-05T09:02:52.460" v="2937" actId="47"/>
        <pc:sldMkLst>
          <pc:docMk/>
          <pc:sldMk cId="2658952303" sldId="318"/>
        </pc:sldMkLst>
      </pc:sldChg>
      <pc:sldChg chg="addSp delSp modSp add mod">
        <pc:chgData name="PHILIPIERT Alan" userId="123d56f6-5b97-4f8c-bafd-e05bbad0b6eb" providerId="ADAL" clId="{49E7513C-80D2-4A26-A53A-B80E9C7BEB2C}" dt="2021-08-05T12:05:06.338" v="4679"/>
        <pc:sldMkLst>
          <pc:docMk/>
          <pc:sldMk cId="299254275" sldId="319"/>
        </pc:sldMkLst>
        <pc:spChg chg="mod">
          <ac:chgData name="PHILIPIERT Alan" userId="123d56f6-5b97-4f8c-bafd-e05bbad0b6eb" providerId="ADAL" clId="{49E7513C-80D2-4A26-A53A-B80E9C7BEB2C}" dt="2021-08-05T09:03:50.581" v="2979" actId="207"/>
          <ac:spMkLst>
            <pc:docMk/>
            <pc:sldMk cId="299254275" sldId="319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5T09:55:08.839" v="3739" actId="2711"/>
          <ac:spMkLst>
            <pc:docMk/>
            <pc:sldMk cId="299254275" sldId="319"/>
            <ac:spMk id="4" creationId="{A2BC4028-0C98-485B-B9B0-7F7C014782C3}"/>
          </ac:spMkLst>
        </pc:spChg>
        <pc:spChg chg="add mod">
          <ac:chgData name="PHILIPIERT Alan" userId="123d56f6-5b97-4f8c-bafd-e05bbad0b6eb" providerId="ADAL" clId="{49E7513C-80D2-4A26-A53A-B80E9C7BEB2C}" dt="2021-08-05T12:05:06.338" v="4679"/>
          <ac:spMkLst>
            <pc:docMk/>
            <pc:sldMk cId="299254275" sldId="319"/>
            <ac:spMk id="6" creationId="{7E528F85-BAD4-45E5-BCF1-35D0C3DF6598}"/>
          </ac:spMkLst>
        </pc:spChg>
        <pc:spChg chg="del">
          <ac:chgData name="PHILIPIERT Alan" userId="123d56f6-5b97-4f8c-bafd-e05bbad0b6eb" providerId="ADAL" clId="{49E7513C-80D2-4A26-A53A-B80E9C7BEB2C}" dt="2021-08-05T09:03:55.716" v="2980" actId="478"/>
          <ac:spMkLst>
            <pc:docMk/>
            <pc:sldMk cId="299254275" sldId="319"/>
            <ac:spMk id="9" creationId="{D7D41A0A-D893-40A5-AB0D-7ACB16293133}"/>
          </ac:spMkLst>
        </pc:spChg>
        <pc:picChg chg="del">
          <ac:chgData name="PHILIPIERT Alan" userId="123d56f6-5b97-4f8c-bafd-e05bbad0b6eb" providerId="ADAL" clId="{49E7513C-80D2-4A26-A53A-B80E9C7BEB2C}" dt="2021-08-05T12:05:06.165" v="4678" actId="478"/>
          <ac:picMkLst>
            <pc:docMk/>
            <pc:sldMk cId="299254275" sldId="319"/>
            <ac:picMk id="3" creationId="{6203DCF8-8011-44D2-9672-F084CF00519B}"/>
          </ac:picMkLst>
        </pc:picChg>
      </pc:sldChg>
      <pc:sldChg chg="addSp delSp modSp add mod">
        <pc:chgData name="PHILIPIERT Alan" userId="123d56f6-5b97-4f8c-bafd-e05bbad0b6eb" providerId="ADAL" clId="{49E7513C-80D2-4A26-A53A-B80E9C7BEB2C}" dt="2021-08-05T12:05:08.986" v="4681"/>
        <pc:sldMkLst>
          <pc:docMk/>
          <pc:sldMk cId="371279877" sldId="320"/>
        </pc:sldMkLst>
        <pc:spChg chg="mod">
          <ac:chgData name="PHILIPIERT Alan" userId="123d56f6-5b97-4f8c-bafd-e05bbad0b6eb" providerId="ADAL" clId="{49E7513C-80D2-4A26-A53A-B80E9C7BEB2C}" dt="2021-08-05T09:37:29.782" v="3271" actId="20577"/>
          <ac:spMkLst>
            <pc:docMk/>
            <pc:sldMk cId="371279877" sldId="320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5T10:12:49.979" v="3887" actId="20577"/>
          <ac:spMkLst>
            <pc:docMk/>
            <pc:sldMk cId="371279877" sldId="320"/>
            <ac:spMk id="4" creationId="{A2BC4028-0C98-485B-B9B0-7F7C014782C3}"/>
          </ac:spMkLst>
        </pc:spChg>
        <pc:spChg chg="add mod">
          <ac:chgData name="PHILIPIERT Alan" userId="123d56f6-5b97-4f8c-bafd-e05bbad0b6eb" providerId="ADAL" clId="{49E7513C-80D2-4A26-A53A-B80E9C7BEB2C}" dt="2021-08-05T12:05:08.986" v="4681"/>
          <ac:spMkLst>
            <pc:docMk/>
            <pc:sldMk cId="371279877" sldId="320"/>
            <ac:spMk id="6" creationId="{10F37DE9-AF17-4B10-8343-209A9123B804}"/>
          </ac:spMkLst>
        </pc:spChg>
        <pc:spChg chg="mod">
          <ac:chgData name="PHILIPIERT Alan" userId="123d56f6-5b97-4f8c-bafd-e05bbad0b6eb" providerId="ADAL" clId="{49E7513C-80D2-4A26-A53A-B80E9C7BEB2C}" dt="2021-08-05T09:55:13.059" v="3740" actId="2711"/>
          <ac:spMkLst>
            <pc:docMk/>
            <pc:sldMk cId="371279877" sldId="320"/>
            <ac:spMk id="9" creationId="{D7D41A0A-D893-40A5-AB0D-7ACB16293133}"/>
          </ac:spMkLst>
        </pc:spChg>
        <pc:picChg chg="del">
          <ac:chgData name="PHILIPIERT Alan" userId="123d56f6-5b97-4f8c-bafd-e05bbad0b6eb" providerId="ADAL" clId="{49E7513C-80D2-4A26-A53A-B80E9C7BEB2C}" dt="2021-08-05T12:05:08.797" v="4680" actId="478"/>
          <ac:picMkLst>
            <pc:docMk/>
            <pc:sldMk cId="371279877" sldId="320"/>
            <ac:picMk id="3" creationId="{6203DCF8-8011-44D2-9672-F084CF00519B}"/>
          </ac:picMkLst>
        </pc:picChg>
      </pc:sldChg>
      <pc:sldChg chg="add del">
        <pc:chgData name="PHILIPIERT Alan" userId="123d56f6-5b97-4f8c-bafd-e05bbad0b6eb" providerId="ADAL" clId="{49E7513C-80D2-4A26-A53A-B80E9C7BEB2C}" dt="2021-08-05T09:58:34.447" v="3750" actId="47"/>
        <pc:sldMkLst>
          <pc:docMk/>
          <pc:sldMk cId="1113090013" sldId="321"/>
        </pc:sldMkLst>
      </pc:sldChg>
      <pc:sldChg chg="modSp add mod">
        <pc:chgData name="PHILIPIERT Alan" userId="123d56f6-5b97-4f8c-bafd-e05bbad0b6eb" providerId="ADAL" clId="{49E7513C-80D2-4A26-A53A-B80E9C7BEB2C}" dt="2021-08-05T09:59:13.032" v="3793" actId="255"/>
        <pc:sldMkLst>
          <pc:docMk/>
          <pc:sldMk cId="3698564413" sldId="321"/>
        </pc:sldMkLst>
        <pc:spChg chg="mod">
          <ac:chgData name="PHILIPIERT Alan" userId="123d56f6-5b97-4f8c-bafd-e05bbad0b6eb" providerId="ADAL" clId="{49E7513C-80D2-4A26-A53A-B80E9C7BEB2C}" dt="2021-08-05T09:59:13.032" v="3793" actId="255"/>
          <ac:spMkLst>
            <pc:docMk/>
            <pc:sldMk cId="3698564413" sldId="321"/>
            <ac:spMk id="10" creationId="{B3546D1A-39CA-4D88-946E-1DE2020D050E}"/>
          </ac:spMkLst>
        </pc:spChg>
      </pc:sldChg>
      <pc:sldChg chg="modSp add del mod">
        <pc:chgData name="PHILIPIERT Alan" userId="123d56f6-5b97-4f8c-bafd-e05bbad0b6eb" providerId="ADAL" clId="{49E7513C-80D2-4A26-A53A-B80E9C7BEB2C}" dt="2021-08-05T12:21:32.095" v="5016" actId="47"/>
        <pc:sldMkLst>
          <pc:docMk/>
          <pc:sldMk cId="1245199494" sldId="322"/>
        </pc:sldMkLst>
        <pc:spChg chg="mod">
          <ac:chgData name="PHILIPIERT Alan" userId="123d56f6-5b97-4f8c-bafd-e05bbad0b6eb" providerId="ADAL" clId="{49E7513C-80D2-4A26-A53A-B80E9C7BEB2C}" dt="2021-08-05T11:40:42.305" v="4375" actId="20577"/>
          <ac:spMkLst>
            <pc:docMk/>
            <pc:sldMk cId="1245199494" sldId="322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5T11:41:02.438" v="4428" actId="20577"/>
          <ac:spMkLst>
            <pc:docMk/>
            <pc:sldMk cId="1245199494" sldId="322"/>
            <ac:spMk id="4" creationId="{3FE2768E-FDE6-448A-B2DB-9715F694C93E}"/>
          </ac:spMkLst>
        </pc:spChg>
      </pc:sldChg>
      <pc:sldChg chg="addSp delSp modSp add mod">
        <pc:chgData name="PHILIPIERT Alan" userId="123d56f6-5b97-4f8c-bafd-e05bbad0b6eb" providerId="ADAL" clId="{49E7513C-80D2-4A26-A53A-B80E9C7BEB2C}" dt="2021-08-05T12:08:11.649" v="4689"/>
        <pc:sldMkLst>
          <pc:docMk/>
          <pc:sldMk cId="450881522" sldId="323"/>
        </pc:sldMkLst>
        <pc:spChg chg="mod">
          <ac:chgData name="PHILIPIERT Alan" userId="123d56f6-5b97-4f8c-bafd-e05bbad0b6eb" providerId="ADAL" clId="{49E7513C-80D2-4A26-A53A-B80E9C7BEB2C}" dt="2021-08-05T10:40:23.198" v="4361" actId="20577"/>
          <ac:spMkLst>
            <pc:docMk/>
            <pc:sldMk cId="450881522" sldId="323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5T10:27:21.080" v="4352" actId="20577"/>
          <ac:spMkLst>
            <pc:docMk/>
            <pc:sldMk cId="450881522" sldId="323"/>
            <ac:spMk id="4" creationId="{3FE2768E-FDE6-448A-B2DB-9715F694C93E}"/>
          </ac:spMkLst>
        </pc:spChg>
        <pc:spChg chg="add mod">
          <ac:chgData name="PHILIPIERT Alan" userId="123d56f6-5b97-4f8c-bafd-e05bbad0b6eb" providerId="ADAL" clId="{49E7513C-80D2-4A26-A53A-B80E9C7BEB2C}" dt="2021-08-05T12:08:11.649" v="4689"/>
          <ac:spMkLst>
            <pc:docMk/>
            <pc:sldMk cId="450881522" sldId="323"/>
            <ac:spMk id="7" creationId="{AD00218F-493B-40F3-9546-4DF7E701D9E8}"/>
          </ac:spMkLst>
        </pc:spChg>
        <pc:picChg chg="del">
          <ac:chgData name="PHILIPIERT Alan" userId="123d56f6-5b97-4f8c-bafd-e05bbad0b6eb" providerId="ADAL" clId="{49E7513C-80D2-4A26-A53A-B80E9C7BEB2C}" dt="2021-08-05T12:08:11.476" v="4688" actId="478"/>
          <ac:picMkLst>
            <pc:docMk/>
            <pc:sldMk cId="450881522" sldId="323"/>
            <ac:picMk id="3" creationId="{6203DCF8-8011-44D2-9672-F084CF00519B}"/>
          </ac:picMkLst>
        </pc:picChg>
        <pc:picChg chg="add mod">
          <ac:chgData name="PHILIPIERT Alan" userId="123d56f6-5b97-4f8c-bafd-e05bbad0b6eb" providerId="ADAL" clId="{49E7513C-80D2-4A26-A53A-B80E9C7BEB2C}" dt="2021-08-05T10:29:15.820" v="4356" actId="1076"/>
          <ac:picMkLst>
            <pc:docMk/>
            <pc:sldMk cId="450881522" sldId="323"/>
            <ac:picMk id="6" creationId="{A2F5E8B6-C894-47A0-9E9A-9E6D2562B018}"/>
          </ac:picMkLst>
        </pc:picChg>
      </pc:sldChg>
      <pc:sldChg chg="addSp delSp modSp add del mod">
        <pc:chgData name="PHILIPIERT Alan" userId="123d56f6-5b97-4f8c-bafd-e05bbad0b6eb" providerId="ADAL" clId="{49E7513C-80D2-4A26-A53A-B80E9C7BEB2C}" dt="2021-08-05T12:08:50.204" v="4694" actId="47"/>
        <pc:sldMkLst>
          <pc:docMk/>
          <pc:sldMk cId="478258960" sldId="324"/>
        </pc:sldMkLst>
        <pc:spChg chg="mod">
          <ac:chgData name="PHILIPIERT Alan" userId="123d56f6-5b97-4f8c-bafd-e05bbad0b6eb" providerId="ADAL" clId="{49E7513C-80D2-4A26-A53A-B80E9C7BEB2C}" dt="2021-08-05T10:30:23.108" v="4359" actId="20577"/>
          <ac:spMkLst>
            <pc:docMk/>
            <pc:sldMk cId="478258960" sldId="324"/>
            <ac:spMk id="2" creationId="{8FA3BBF2-CD9F-401C-B0F8-1C892903C073}"/>
          </ac:spMkLst>
        </pc:spChg>
        <pc:spChg chg="add mod">
          <ac:chgData name="PHILIPIERT Alan" userId="123d56f6-5b97-4f8c-bafd-e05bbad0b6eb" providerId="ADAL" clId="{49E7513C-80D2-4A26-A53A-B80E9C7BEB2C}" dt="2021-08-05T12:08:17.154" v="4693"/>
          <ac:spMkLst>
            <pc:docMk/>
            <pc:sldMk cId="478258960" sldId="324"/>
            <ac:spMk id="7" creationId="{7D94F0D5-0E2E-4400-B4FE-837220289833}"/>
          </ac:spMkLst>
        </pc:spChg>
        <pc:picChg chg="del">
          <ac:chgData name="PHILIPIERT Alan" userId="123d56f6-5b97-4f8c-bafd-e05bbad0b6eb" providerId="ADAL" clId="{49E7513C-80D2-4A26-A53A-B80E9C7BEB2C}" dt="2021-08-05T12:08:16.851" v="4692" actId="478"/>
          <ac:picMkLst>
            <pc:docMk/>
            <pc:sldMk cId="478258960" sldId="324"/>
            <ac:picMk id="3" creationId="{6203DCF8-8011-44D2-9672-F084CF00519B}"/>
          </ac:picMkLst>
        </pc:picChg>
      </pc:sldChg>
      <pc:sldChg chg="addSp modSp add mod">
        <pc:chgData name="PHILIPIERT Alan" userId="123d56f6-5b97-4f8c-bafd-e05bbad0b6eb" providerId="ADAL" clId="{49E7513C-80D2-4A26-A53A-B80E9C7BEB2C}" dt="2021-08-05T12:28:50.933" v="5037" actId="1076"/>
        <pc:sldMkLst>
          <pc:docMk/>
          <pc:sldMk cId="1755288117" sldId="325"/>
        </pc:sldMkLst>
        <pc:spChg chg="mod">
          <ac:chgData name="PHILIPIERT Alan" userId="123d56f6-5b97-4f8c-bafd-e05bbad0b6eb" providerId="ADAL" clId="{49E7513C-80D2-4A26-A53A-B80E9C7BEB2C}" dt="2021-08-05T12:23:39.272" v="5029" actId="20577"/>
          <ac:spMkLst>
            <pc:docMk/>
            <pc:sldMk cId="1755288117" sldId="325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5T12:21:37.001" v="5025" actId="20577"/>
          <ac:spMkLst>
            <pc:docMk/>
            <pc:sldMk cId="1755288117" sldId="325"/>
            <ac:spMk id="4" creationId="{3FE2768E-FDE6-448A-B2DB-9715F694C93E}"/>
          </ac:spMkLst>
        </pc:spChg>
        <pc:picChg chg="add mod">
          <ac:chgData name="PHILIPIERT Alan" userId="123d56f6-5b97-4f8c-bafd-e05bbad0b6eb" providerId="ADAL" clId="{49E7513C-80D2-4A26-A53A-B80E9C7BEB2C}" dt="2021-08-05T12:28:50.933" v="5037" actId="1076"/>
          <ac:picMkLst>
            <pc:docMk/>
            <pc:sldMk cId="1755288117" sldId="325"/>
            <ac:picMk id="6" creationId="{4ADEAF4E-F06D-4AEF-9170-E3E59665A05A}"/>
          </ac:picMkLst>
        </pc:picChg>
      </pc:sldChg>
      <pc:sldChg chg="addSp delSp modSp add mod ord">
        <pc:chgData name="PHILIPIERT Alan" userId="123d56f6-5b97-4f8c-bafd-e05bbad0b6eb" providerId="ADAL" clId="{49E7513C-80D2-4A26-A53A-B80E9C7BEB2C}" dt="2021-08-05T12:08:14.177" v="4691"/>
        <pc:sldMkLst>
          <pc:docMk/>
          <pc:sldMk cId="1811076638" sldId="326"/>
        </pc:sldMkLst>
        <pc:spChg chg="mod">
          <ac:chgData name="PHILIPIERT Alan" userId="123d56f6-5b97-4f8c-bafd-e05bbad0b6eb" providerId="ADAL" clId="{49E7513C-80D2-4A26-A53A-B80E9C7BEB2C}" dt="2021-08-05T11:59:06.775" v="4453" actId="20577"/>
          <ac:spMkLst>
            <pc:docMk/>
            <pc:sldMk cId="1811076638" sldId="326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5T11:59:53.070" v="4619" actId="20577"/>
          <ac:spMkLst>
            <pc:docMk/>
            <pc:sldMk cId="1811076638" sldId="326"/>
            <ac:spMk id="4" creationId="{3FE2768E-FDE6-448A-B2DB-9715F694C93E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5" creationId="{D3BE5AC2-6954-4D96-8673-39DAB81030A6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6" creationId="{7544C216-7E32-461D-8690-604BC1E068A8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7" creationId="{68D584F9-C10E-4712-A633-05D52DCAF2D9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8" creationId="{45B016C5-C139-49C9-97B6-1511AB53F888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9" creationId="{8882A9CD-8574-4782-B289-B4F0B7584BB9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10" creationId="{49378201-A7F8-418D-B156-AE1D8700DF48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11" creationId="{5F6B7645-3E0C-4E78-BC9D-35874C49682D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12" creationId="{5C26747A-1C1B-4BDE-98EB-295C91F91908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13" creationId="{8C59EB25-A3EF-48C2-BE28-63FB60E04E76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14" creationId="{E2751467-8D8A-440A-8ABD-90FF4E7CB298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15" creationId="{618F8CAD-6D4C-4A9A-AFE5-934E7B1E86D4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16" creationId="{42488652-990E-4C01-A5C0-BBFF4F7A4524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17" creationId="{E04A1308-C019-4C26-990F-2E190103A739}"/>
          </ac:spMkLst>
        </pc:spChg>
        <pc:spChg chg="add mod">
          <ac:chgData name="PHILIPIERT Alan" userId="123d56f6-5b97-4f8c-bafd-e05bbad0b6eb" providerId="ADAL" clId="{49E7513C-80D2-4A26-A53A-B80E9C7BEB2C}" dt="2021-08-05T12:02:18.442" v="4636" actId="20577"/>
          <ac:spMkLst>
            <pc:docMk/>
            <pc:sldMk cId="1811076638" sldId="326"/>
            <ac:spMk id="18" creationId="{2C561C5A-0F14-4975-AA32-9D57C8029655}"/>
          </ac:spMkLst>
        </pc:spChg>
        <pc:spChg chg="add mod">
          <ac:chgData name="PHILIPIERT Alan" userId="123d56f6-5b97-4f8c-bafd-e05bbad0b6eb" providerId="ADAL" clId="{49E7513C-80D2-4A26-A53A-B80E9C7BEB2C}" dt="2021-08-05T12:02:33.953" v="4639" actId="20577"/>
          <ac:spMkLst>
            <pc:docMk/>
            <pc:sldMk cId="1811076638" sldId="326"/>
            <ac:spMk id="19" creationId="{15E032DB-B670-451F-A8AB-1B29ED991725}"/>
          </ac:spMkLst>
        </pc:spChg>
        <pc:spChg chg="add mod">
          <ac:chgData name="PHILIPIERT Alan" userId="123d56f6-5b97-4f8c-bafd-e05bbad0b6eb" providerId="ADAL" clId="{49E7513C-80D2-4A26-A53A-B80E9C7BEB2C}" dt="2021-08-05T12:03:01.019" v="4640"/>
          <ac:spMkLst>
            <pc:docMk/>
            <pc:sldMk cId="1811076638" sldId="326"/>
            <ac:spMk id="20" creationId="{8BB40C48-CAFA-494A-8B5B-E427E787C64D}"/>
          </ac:spMkLst>
        </pc:spChg>
        <pc:spChg chg="add mod">
          <ac:chgData name="PHILIPIERT Alan" userId="123d56f6-5b97-4f8c-bafd-e05bbad0b6eb" providerId="ADAL" clId="{49E7513C-80D2-4A26-A53A-B80E9C7BEB2C}" dt="2021-08-05T12:08:14.177" v="4691"/>
          <ac:spMkLst>
            <pc:docMk/>
            <pc:sldMk cId="1811076638" sldId="326"/>
            <ac:spMk id="21" creationId="{DA93FD85-1EB9-4121-AFF4-C74AC821B2DE}"/>
          </ac:spMkLst>
        </pc:spChg>
        <pc:picChg chg="del">
          <ac:chgData name="PHILIPIERT Alan" userId="123d56f6-5b97-4f8c-bafd-e05bbad0b6eb" providerId="ADAL" clId="{49E7513C-80D2-4A26-A53A-B80E9C7BEB2C}" dt="2021-08-05T12:08:13.940" v="4690" actId="478"/>
          <ac:picMkLst>
            <pc:docMk/>
            <pc:sldMk cId="1811076638" sldId="326"/>
            <ac:picMk id="3" creationId="{6203DCF8-8011-44D2-9672-F084CF00519B}"/>
          </ac:picMkLst>
        </pc:picChg>
      </pc:sldChg>
      <pc:sldChg chg="addSp modSp add mod">
        <pc:chgData name="PHILIPIERT Alan" userId="123d56f6-5b97-4f8c-bafd-e05bbad0b6eb" providerId="ADAL" clId="{49E7513C-80D2-4A26-A53A-B80E9C7BEB2C}" dt="2021-08-05T12:28:40.317" v="5033" actId="1076"/>
        <pc:sldMkLst>
          <pc:docMk/>
          <pc:sldMk cId="3507069986" sldId="327"/>
        </pc:sldMkLst>
        <pc:spChg chg="mod">
          <ac:chgData name="PHILIPIERT Alan" userId="123d56f6-5b97-4f8c-bafd-e05bbad0b6eb" providerId="ADAL" clId="{49E7513C-80D2-4A26-A53A-B80E9C7BEB2C}" dt="2021-08-05T12:21:47.656" v="5027" actId="20577"/>
          <ac:spMkLst>
            <pc:docMk/>
            <pc:sldMk cId="3507069986" sldId="327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5T12:20:20.153" v="5015" actId="20577"/>
          <ac:spMkLst>
            <pc:docMk/>
            <pc:sldMk cId="3507069986" sldId="327"/>
            <ac:spMk id="4" creationId="{3FE2768E-FDE6-448A-B2DB-9715F694C93E}"/>
          </ac:spMkLst>
        </pc:spChg>
        <pc:picChg chg="add mod">
          <ac:chgData name="PHILIPIERT Alan" userId="123d56f6-5b97-4f8c-bafd-e05bbad0b6eb" providerId="ADAL" clId="{49E7513C-80D2-4A26-A53A-B80E9C7BEB2C}" dt="2021-08-05T12:28:40.317" v="5033" actId="1076"/>
          <ac:picMkLst>
            <pc:docMk/>
            <pc:sldMk cId="3507069986" sldId="327"/>
            <ac:picMk id="6" creationId="{B09654A1-3F5C-4AC8-B535-53CD48F7614E}"/>
          </ac:picMkLst>
        </pc:picChg>
      </pc:sldChg>
    </pc:docChg>
  </pc:docChgLst>
  <pc:docChgLst>
    <pc:chgData name="PHILIPIERT Alan" userId="S::alan.philipiert@ynov.com::123d56f6-5b97-4f8c-bafd-e05bbad0b6eb" providerId="AD" clId="Web-{A4BEEAFA-0F90-4430-9C6C-AF17B5DBEB4A}"/>
    <pc:docChg chg="modSld">
      <pc:chgData name="PHILIPIERT Alan" userId="S::alan.philipiert@ynov.com::123d56f6-5b97-4f8c-bafd-e05bbad0b6eb" providerId="AD" clId="Web-{A4BEEAFA-0F90-4430-9C6C-AF17B5DBEB4A}" dt="2021-08-05T14:44:07.219" v="45"/>
      <pc:docMkLst>
        <pc:docMk/>
      </pc:docMkLst>
      <pc:sldChg chg="addSp delSp modSp addAnim delAnim modAnim">
        <pc:chgData name="PHILIPIERT Alan" userId="S::alan.philipiert@ynov.com::123d56f6-5b97-4f8c-bafd-e05bbad0b6eb" providerId="AD" clId="Web-{A4BEEAFA-0F90-4430-9C6C-AF17B5DBEB4A}" dt="2021-08-05T14:44:07.219" v="45"/>
        <pc:sldMkLst>
          <pc:docMk/>
          <pc:sldMk cId="4199562897" sldId="276"/>
        </pc:sldMkLst>
        <pc:spChg chg="mod">
          <ac:chgData name="PHILIPIERT Alan" userId="S::alan.philipiert@ynov.com::123d56f6-5b97-4f8c-bafd-e05bbad0b6eb" providerId="AD" clId="Web-{A4BEEAFA-0F90-4430-9C6C-AF17B5DBEB4A}" dt="2021-08-05T14:36:41.114" v="3" actId="20577"/>
          <ac:spMkLst>
            <pc:docMk/>
            <pc:sldMk cId="4199562897" sldId="276"/>
            <ac:spMk id="2" creationId="{8FA3BBF2-CD9F-401C-B0F8-1C892903C073}"/>
          </ac:spMkLst>
        </pc:spChg>
        <pc:spChg chg="add del mod">
          <ac:chgData name="PHILIPIERT Alan" userId="S::alan.philipiert@ynov.com::123d56f6-5b97-4f8c-bafd-e05bbad0b6eb" providerId="AD" clId="Web-{A4BEEAFA-0F90-4430-9C6C-AF17B5DBEB4A}" dt="2021-08-05T14:43:23.093" v="29"/>
          <ac:spMkLst>
            <pc:docMk/>
            <pc:sldMk cId="4199562897" sldId="276"/>
            <ac:spMk id="6" creationId="{446CB1FC-B2FF-4F15-BE38-4F5338596190}"/>
          </ac:spMkLst>
        </pc:spChg>
        <pc:spChg chg="add del mod">
          <ac:chgData name="PHILIPIERT Alan" userId="S::alan.philipiert@ynov.com::123d56f6-5b97-4f8c-bafd-e05bbad0b6eb" providerId="AD" clId="Web-{A4BEEAFA-0F90-4430-9C6C-AF17B5DBEB4A}" dt="2021-08-05T14:43:23.093" v="29"/>
          <ac:spMkLst>
            <pc:docMk/>
            <pc:sldMk cId="4199562897" sldId="276"/>
            <ac:spMk id="7" creationId="{CE0B9B4A-C95E-4426-8FC0-51FC83AFD722}"/>
          </ac:spMkLst>
        </pc:spChg>
        <pc:spChg chg="add del mod">
          <ac:chgData name="PHILIPIERT Alan" userId="S::alan.philipiert@ynov.com::123d56f6-5b97-4f8c-bafd-e05bbad0b6eb" providerId="AD" clId="Web-{A4BEEAFA-0F90-4430-9C6C-AF17B5DBEB4A}" dt="2021-08-05T14:43:23.093" v="29"/>
          <ac:spMkLst>
            <pc:docMk/>
            <pc:sldMk cId="4199562897" sldId="276"/>
            <ac:spMk id="9" creationId="{A02A35FE-99E5-405E-8539-6745703E44D2}"/>
          </ac:spMkLst>
        </pc:spChg>
        <pc:spChg chg="add del mod">
          <ac:chgData name="PHILIPIERT Alan" userId="S::alan.philipiert@ynov.com::123d56f6-5b97-4f8c-bafd-e05bbad0b6eb" providerId="AD" clId="Web-{A4BEEAFA-0F90-4430-9C6C-AF17B5DBEB4A}" dt="2021-08-05T14:44:07.219" v="45"/>
          <ac:spMkLst>
            <pc:docMk/>
            <pc:sldMk cId="4199562897" sldId="276"/>
            <ac:spMk id="11" creationId="{446CB1FC-B2FF-4F15-BE38-4F5338596190}"/>
          </ac:spMkLst>
        </pc:spChg>
        <pc:spChg chg="add del mod">
          <ac:chgData name="PHILIPIERT Alan" userId="S::alan.philipiert@ynov.com::123d56f6-5b97-4f8c-bafd-e05bbad0b6eb" providerId="AD" clId="Web-{A4BEEAFA-0F90-4430-9C6C-AF17B5DBEB4A}" dt="2021-08-05T14:44:07.219" v="45"/>
          <ac:spMkLst>
            <pc:docMk/>
            <pc:sldMk cId="4199562897" sldId="276"/>
            <ac:spMk id="12" creationId="{CE0B9B4A-C95E-4426-8FC0-51FC83AFD722}"/>
          </ac:spMkLst>
        </pc:spChg>
        <pc:spChg chg="add del mod">
          <ac:chgData name="PHILIPIERT Alan" userId="S::alan.philipiert@ynov.com::123d56f6-5b97-4f8c-bafd-e05bbad0b6eb" providerId="AD" clId="Web-{A4BEEAFA-0F90-4430-9C6C-AF17B5DBEB4A}" dt="2021-08-05T14:44:07.219" v="45"/>
          <ac:spMkLst>
            <pc:docMk/>
            <pc:sldMk cId="4199562897" sldId="276"/>
            <ac:spMk id="13" creationId="{A02A35FE-99E5-405E-8539-6745703E44D2}"/>
          </ac:spMkLst>
        </pc:spChg>
        <pc:picChg chg="add del mod">
          <ac:chgData name="PHILIPIERT Alan" userId="S::alan.philipiert@ynov.com::123d56f6-5b97-4f8c-bafd-e05bbad0b6eb" providerId="AD" clId="Web-{A4BEEAFA-0F90-4430-9C6C-AF17B5DBEB4A}" dt="2021-08-05T14:43:23.093" v="29"/>
          <ac:picMkLst>
            <pc:docMk/>
            <pc:sldMk cId="4199562897" sldId="276"/>
            <ac:picMk id="10" creationId="{7CE06251-44AC-49A7-A734-98A1A936D6AE}"/>
          </ac:picMkLst>
        </pc:picChg>
        <pc:picChg chg="add del mod">
          <ac:chgData name="PHILIPIERT Alan" userId="S::alan.philipiert@ynov.com::123d56f6-5b97-4f8c-bafd-e05bbad0b6eb" providerId="AD" clId="Web-{A4BEEAFA-0F90-4430-9C6C-AF17B5DBEB4A}" dt="2021-08-05T14:44:07.219" v="45"/>
          <ac:picMkLst>
            <pc:docMk/>
            <pc:sldMk cId="4199562897" sldId="276"/>
            <ac:picMk id="14" creationId="{7CE06251-44AC-49A7-A734-98A1A936D6AE}"/>
          </ac:picMkLst>
        </pc:picChg>
      </pc:sldChg>
      <pc:sldChg chg="delSp delAnim">
        <pc:chgData name="PHILIPIERT Alan" userId="S::alan.philipiert@ynov.com::123d56f6-5b97-4f8c-bafd-e05bbad0b6eb" providerId="AD" clId="Web-{A4BEEAFA-0F90-4430-9C6C-AF17B5DBEB4A}" dt="2021-08-05T14:42:50.046" v="9"/>
        <pc:sldMkLst>
          <pc:docMk/>
          <pc:sldMk cId="224285400" sldId="314"/>
        </pc:sldMkLst>
        <pc:spChg chg="del">
          <ac:chgData name="PHILIPIERT Alan" userId="S::alan.philipiert@ynov.com::123d56f6-5b97-4f8c-bafd-e05bbad0b6eb" providerId="AD" clId="Web-{A4BEEAFA-0F90-4430-9C6C-AF17B5DBEB4A}" dt="2021-08-05T14:42:50.046" v="9"/>
          <ac:spMkLst>
            <pc:docMk/>
            <pc:sldMk cId="224285400" sldId="314"/>
            <ac:spMk id="18" creationId="{D58978EA-5AD3-4E16-860D-41A7B2C62CFE}"/>
          </ac:spMkLst>
        </pc:spChg>
        <pc:spChg chg="del">
          <ac:chgData name="PHILIPIERT Alan" userId="S::alan.philipiert@ynov.com::123d56f6-5b97-4f8c-bafd-e05bbad0b6eb" providerId="AD" clId="Web-{A4BEEAFA-0F90-4430-9C6C-AF17B5DBEB4A}" dt="2021-08-05T14:42:50.046" v="8"/>
          <ac:spMkLst>
            <pc:docMk/>
            <pc:sldMk cId="224285400" sldId="314"/>
            <ac:spMk id="19" creationId="{BC10EACD-C552-40CF-A9BC-49B3C5B623D2}"/>
          </ac:spMkLst>
        </pc:spChg>
        <pc:spChg chg="del">
          <ac:chgData name="PHILIPIERT Alan" userId="S::alan.philipiert@ynov.com::123d56f6-5b97-4f8c-bafd-e05bbad0b6eb" providerId="AD" clId="Web-{A4BEEAFA-0F90-4430-9C6C-AF17B5DBEB4A}" dt="2021-08-05T14:42:50.046" v="7"/>
          <ac:spMkLst>
            <pc:docMk/>
            <pc:sldMk cId="224285400" sldId="314"/>
            <ac:spMk id="20" creationId="{A93076F3-7C01-4389-81B6-54C58F7655AA}"/>
          </ac:spMkLst>
        </pc:spChg>
        <pc:picChg chg="del">
          <ac:chgData name="PHILIPIERT Alan" userId="S::alan.philipiert@ynov.com::123d56f6-5b97-4f8c-bafd-e05bbad0b6eb" providerId="AD" clId="Web-{A4BEEAFA-0F90-4430-9C6C-AF17B5DBEB4A}" dt="2021-08-05T14:42:50.046" v="6"/>
          <ac:picMkLst>
            <pc:docMk/>
            <pc:sldMk cId="224285400" sldId="314"/>
            <ac:picMk id="21" creationId="{AB7E4BFF-6559-4263-B7BC-4FF57C62CD94}"/>
          </ac:picMkLst>
        </pc:picChg>
      </pc:sldChg>
      <pc:sldChg chg="modSp">
        <pc:chgData name="PHILIPIERT Alan" userId="S::alan.philipiert@ynov.com::123d56f6-5b97-4f8c-bafd-e05bbad0b6eb" providerId="AD" clId="Web-{A4BEEAFA-0F90-4430-9C6C-AF17B5DBEB4A}" dt="2021-08-05T14:38:22.601" v="5" actId="20577"/>
        <pc:sldMkLst>
          <pc:docMk/>
          <pc:sldMk cId="1811076638" sldId="326"/>
        </pc:sldMkLst>
        <pc:spChg chg="mod">
          <ac:chgData name="PHILIPIERT Alan" userId="S::alan.philipiert@ynov.com::123d56f6-5b97-4f8c-bafd-e05bbad0b6eb" providerId="AD" clId="Web-{A4BEEAFA-0F90-4430-9C6C-AF17B5DBEB4A}" dt="2021-08-05T14:38:22.601" v="5" actId="20577"/>
          <ac:spMkLst>
            <pc:docMk/>
            <pc:sldMk cId="1811076638" sldId="326"/>
            <ac:spMk id="4" creationId="{3FE2768E-FDE6-448A-B2DB-9715F694C93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D3B71-0AD4-4B59-BF4D-2105F4BF87EB}" type="datetimeFigureOut">
              <a:rPr lang="fr-FR" smtClean="0"/>
              <a:t>19/08/2021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0318F-2EA9-410A-9486-EC8749406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534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Analyser et bien comprendre problème, ici je vais avoir des pâtes et je veux comme résultat des pâtes cuites.</a:t>
            </a:r>
          </a:p>
          <a:p>
            <a:endParaRPr lang="fr-FR" dirty="0"/>
          </a:p>
          <a:p>
            <a:r>
              <a:rPr lang="fr-FR" dirty="0"/>
              <a:t>Dans notre métier, l’algorithme est la logique de programmation.</a:t>
            </a:r>
          </a:p>
          <a:p>
            <a:r>
              <a:rPr lang="fr-FR" dirty="0"/>
              <a:t>Est-ce que certains ont le permis, sont entrain de la passer ou compte le passer?</a:t>
            </a:r>
          </a:p>
          <a:p>
            <a:endParaRPr lang="fr-FR" dirty="0"/>
          </a:p>
          <a:p>
            <a:r>
              <a:rPr lang="fr-FR" dirty="0"/>
              <a:t>Ceci est un algorithme qui met en place des conditions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L’algorithme est la logique de programmation. Mais comme l’ordinateur ne comprend pas le langage humain, on traduit cet algorithme avec un langage de programmation</a:t>
            </a:r>
          </a:p>
          <a:p>
            <a:r>
              <a:rPr lang="fr-FR" dirty="0"/>
              <a:t>On va maintenant voir comment construire un algorithme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9780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Modulo reste de la division euclidien par exemple 3%2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7785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962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999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644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77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245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932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Montrer </a:t>
            </a:r>
            <a:r>
              <a:rPr lang="sv-SE" dirty="0"/>
              <a:t>	char := 'a'</a:t>
            </a:r>
          </a:p>
          <a:p>
            <a:r>
              <a:rPr lang="sv-SE" dirty="0"/>
              <a:t>	char++</a:t>
            </a:r>
          </a:p>
          <a:p>
            <a:r>
              <a:rPr lang="sv-SE" dirty="0"/>
              <a:t>	fmt.Println(char)</a:t>
            </a:r>
          </a:p>
          <a:p>
            <a:r>
              <a:rPr lang="sv-SE" dirty="0"/>
              <a:t>Modifier le print par string(char)</a:t>
            </a:r>
          </a:p>
          <a:p>
            <a:endParaRPr lang="sv-SE" dirty="0"/>
          </a:p>
          <a:p>
            <a:r>
              <a:rPr lang="sv-SE"/>
              <a:t>Note : char de type entier théoriquement c’est un entier 32 bits représentant l’unicode &lt;= leur faire toucher cette notion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2453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127E0-D539-42B6-9DC1-43CAD7B49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983FAFC-83C3-4F2C-947A-CA64054D4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CD239F-5873-4B00-A491-B8BB5253E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19/08/2021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C90334-015C-45FD-9CF6-01D908FD7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231A1-07FB-43C4-A402-E80402D6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726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51E58B-81A7-483F-BA55-D37D4070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FE43D8A-668B-4C64-BA77-9FFECFD2A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99A86A-46E9-4DAB-A89D-90767B0E9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19/08/2021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29A65D-EDA4-447F-A9ED-A35B353E4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5C8A70-3114-440E-A5E1-DD5FC853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500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B69B095-F5DD-45C1-A139-B9402D3437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5E65FE8-3D37-4832-ACE4-14B7632DC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27FC73-553B-4B0F-80E5-FD6EBBCB5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19/08/2021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99982E-0ADD-40AC-BE2C-3E5F97D29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A02B97-D6CF-4C02-92FE-1BDF3BCFF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826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E3A387-033F-4F7A-9400-1C5BB9EB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1C8B04-39B0-48B6-947E-273417566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08BFA0-6ABA-4333-8C9E-9D7D2E43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19/08/2021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DB8508-5A5D-407C-80C7-5F3733F3D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3D025F-C8C6-4579-8A21-5EDC63A21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818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370F2A-F657-47B6-8FEF-1EEFB421B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9239DD-210B-47CB-A810-982C0CE9A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1AABBC-E56D-41F5-BA19-85C7BB97F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19/08/2021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CEA7D4-567F-4200-91B9-79C2877F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85D2ED-705E-4981-B696-764636CF1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8846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7EBBDD-8DE1-414C-AA01-C12EC05F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F4477D-E41D-4F66-8D78-22B9A28851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DA571AC-AF61-4D2E-BADD-92B1044220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A9EC34F-A7D2-410E-973A-CEE609C1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19/08/2021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FBCE76-50B9-42BE-8920-14090B9E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3CDAA8-26A1-4835-A9C6-62189D13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3587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692E76-BB98-4F60-916D-3D953CD0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A3CA2D-DD95-43DB-B3F9-953946EED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9CF234C-E456-4843-A466-DF43041B1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D21CBD0-DBF1-480F-8012-13C1923891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A142FAA-C3FD-46EE-BD61-496589869A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FB9554B-46FC-4F0C-80ED-D27FF3692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19/08/2021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955A26A-FB50-4E25-96AA-2B0D0D6FA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D39DEC5-2736-4913-AC4A-D669CB74D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2090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D4A45F-BBD2-45A7-BA11-DB1EC968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418C35D-5C3E-4E5D-939E-59708DC0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19/08/2021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7114685-A0D0-4265-A9F8-6E0D00E5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F3C626-56EE-443C-ABA1-B8D6E37F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604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CDAADC3-1266-448A-95D2-9F93B75F2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19/08/2021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B289793-5D8F-4E3B-A3F9-05637795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312F55-AFE5-4439-8CCA-AC43854D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486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92A6AF-5393-4EC6-9F9A-B18559FFD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EB130C-03BB-4C3E-AD2A-D862C4689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4F4C00-104D-4A15-B56A-1FBB9F38F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5DC357C-D7EC-4B40-879F-7C94684D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19/08/2021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57C9943-616A-447C-91EA-BBD6C593D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36A306-58C0-4CD6-83C7-C093258FE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3955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18F251-0E9A-4D2D-8B9D-6E3413691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C90D7CE-3D65-4350-BDE7-FC2E4B06A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5D206BC-7F5F-4F43-A7D0-11098ABD20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DC3A11A-E5AF-4E02-87DD-A036A5587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19/08/2021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09C2BC-1721-4DC0-AF68-E6F2189E7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9B78C2-9A03-43CE-AD4D-A189A077A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350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461D83A-7DEB-40EB-AA69-EDDA4DB3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B1EBFE-BADF-40EE-9178-9B5D60F0A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96D334-DB69-4C05-8BA3-3C063B37F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C5E0A-8BAB-4D8F-9B6B-6AEFA8F3D6F8}" type="datetimeFigureOut">
              <a:rPr lang="fr-FR" smtClean="0"/>
              <a:t>19/08/2021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963FDD-F45C-404F-A45A-BA36B84A4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1B99DA-505C-45EB-8747-493BBDC72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96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393C14-D9B9-48B7-990B-BAC7B2EB93FC}"/>
              </a:ext>
            </a:extLst>
          </p:cNvPr>
          <p:cNvSpPr/>
          <p:nvPr/>
        </p:nvSpPr>
        <p:spPr>
          <a:xfrm>
            <a:off x="538451" y="403225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90D87D-11A8-4804-AB61-476D9D0DB9A6}"/>
              </a:ext>
            </a:extLst>
          </p:cNvPr>
          <p:cNvSpPr/>
          <p:nvPr/>
        </p:nvSpPr>
        <p:spPr>
          <a:xfrm rot="16200000">
            <a:off x="2500602" y="-1598612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6E1EB1-0125-4114-B93E-A97FB903E0F8}"/>
              </a:ext>
            </a:extLst>
          </p:cNvPr>
          <p:cNvSpPr/>
          <p:nvPr/>
        </p:nvSpPr>
        <p:spPr>
          <a:xfrm rot="5400000">
            <a:off x="9272299" y="3951288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D7F0CF-8F90-4424-9556-D9A9E19BFC2B}"/>
              </a:ext>
            </a:extLst>
          </p:cNvPr>
          <p:cNvSpPr/>
          <p:nvPr/>
        </p:nvSpPr>
        <p:spPr>
          <a:xfrm>
            <a:off x="11234450" y="1949450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3546D1A-39CA-4D88-946E-1DE2020D050E}"/>
              </a:ext>
            </a:extLst>
          </p:cNvPr>
          <p:cNvSpPr txBox="1">
            <a:spLocks/>
          </p:cNvSpPr>
          <p:nvPr/>
        </p:nvSpPr>
        <p:spPr>
          <a:xfrm>
            <a:off x="838200" y="2252291"/>
            <a:ext cx="10515600" cy="2353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7200">
                <a:solidFill>
                  <a:srgbClr val="23B2A4"/>
                </a:solidFill>
                <a:latin typeface="Montserrat Alternates Black"/>
              </a:rPr>
              <a:t>Capsule</a:t>
            </a:r>
            <a:br>
              <a:rPr lang="fr-FR" sz="7200">
                <a:latin typeface="Montserrat Alternates Black" panose="00000A00000000000000" pitchFamily="50" charset="0"/>
              </a:rPr>
            </a:br>
            <a:r>
              <a:rPr lang="fr-FR" sz="6600">
                <a:latin typeface="Montserrat Alternates Black"/>
              </a:rPr>
              <a:t>Algo</a:t>
            </a:r>
            <a:endParaRPr lang="fr-FR" sz="6600">
              <a:latin typeface="Montserrat Alternates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311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Alternates SemiBold" panose="00000700000000000000" pitchFamily="50" charset="0"/>
              </a:rPr>
              <a:t>Conditions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7D41A0A-D893-40A5-AB0D-7ACB16293133}"/>
              </a:ext>
            </a:extLst>
          </p:cNvPr>
          <p:cNvSpPr txBox="1"/>
          <p:nvPr/>
        </p:nvSpPr>
        <p:spPr>
          <a:xfrm>
            <a:off x="1005840" y="1558470"/>
            <a:ext cx="8056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Montserrat Alternates" panose="00000500000000000000" pitchFamily="50" charset="0"/>
              </a:rPr>
              <a:t>Si</a:t>
            </a:r>
            <a:r>
              <a:rPr lang="fr-FR">
                <a:latin typeface="Montserrat Alternates" panose="00000500000000000000" pitchFamily="50" charset="0"/>
              </a:rPr>
              <a:t> </a:t>
            </a:r>
            <a:r>
              <a:rPr lang="fr-FR" i="1">
                <a:latin typeface="Montserrat Alternates" panose="00000500000000000000" pitchFamily="50" charset="0"/>
              </a:rPr>
              <a:t>condition</a:t>
            </a:r>
            <a:r>
              <a:rPr lang="fr-FR">
                <a:latin typeface="Montserrat Alternates" panose="00000500000000000000" pitchFamily="50" charset="0"/>
              </a:rPr>
              <a:t> </a:t>
            </a:r>
            <a:r>
              <a:rPr lang="fr-FR" b="1">
                <a:latin typeface="Montserrat Alternates" panose="00000500000000000000" pitchFamily="50" charset="0"/>
              </a:rPr>
              <a:t>Alors</a:t>
            </a:r>
          </a:p>
          <a:p>
            <a:r>
              <a:rPr lang="fr-FR">
                <a:latin typeface="Montserrat Alternates" panose="00000500000000000000" pitchFamily="50" charset="0"/>
              </a:rPr>
              <a:t>        </a:t>
            </a:r>
            <a:r>
              <a:rPr lang="fr-FR" i="1">
                <a:latin typeface="Montserrat Alternates" panose="00000500000000000000" pitchFamily="50" charset="0"/>
              </a:rPr>
              <a:t>traitemen</a:t>
            </a:r>
            <a:r>
              <a:rPr lang="fr-FR">
                <a:latin typeface="Montserrat Alternates" panose="00000500000000000000" pitchFamily="50" charset="0"/>
              </a:rPr>
              <a:t>t</a:t>
            </a:r>
          </a:p>
          <a:p>
            <a:r>
              <a:rPr lang="fr-FR" b="1">
                <a:latin typeface="Montserrat Alternates" panose="00000500000000000000" pitchFamily="50" charset="0"/>
              </a:rPr>
              <a:t>Sinon</a:t>
            </a:r>
            <a:r>
              <a:rPr lang="fr-FR">
                <a:latin typeface="Montserrat Alternates" panose="00000500000000000000" pitchFamily="50" charset="0"/>
              </a:rPr>
              <a:t>	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2BC4028-0C98-485B-B9B0-7F7C014782C3}"/>
              </a:ext>
            </a:extLst>
          </p:cNvPr>
          <p:cNvSpPr txBox="1"/>
          <p:nvPr/>
        </p:nvSpPr>
        <p:spPr>
          <a:xfrm>
            <a:off x="1005840" y="2481800"/>
            <a:ext cx="1051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Montserrat Alternates" panose="00000500000000000000" pitchFamily="50" charset="0"/>
              </a:rPr>
              <a:t>Vous voulez entrer en boîte de nuit mais une nouvelle machine-videur contrôle les cartes d’identité</a:t>
            </a:r>
          </a:p>
          <a:p>
            <a:endParaRPr lang="fr-FR">
              <a:latin typeface="Montserrat Alternates" panose="00000500000000000000" pitchFamily="50" charset="0"/>
            </a:endParaRPr>
          </a:p>
          <a:p>
            <a:r>
              <a:rPr lang="fr-FR" b="1">
                <a:latin typeface="Montserrat Alternates" panose="00000500000000000000" pitchFamily="50" charset="0"/>
              </a:rPr>
              <a:t>Algorithme</a:t>
            </a:r>
            <a:r>
              <a:rPr lang="fr-FR">
                <a:latin typeface="Montserrat Alternates" panose="00000500000000000000" pitchFamily="50" charset="0"/>
              </a:rPr>
              <a:t> </a:t>
            </a:r>
            <a:r>
              <a:rPr lang="fr-FR" err="1">
                <a:latin typeface="Montserrat Alternates" panose="00000500000000000000" pitchFamily="50" charset="0"/>
              </a:rPr>
              <a:t>ControleAge</a:t>
            </a:r>
            <a:endParaRPr lang="fr-FR">
              <a:latin typeface="Montserrat Alternates" panose="00000500000000000000" pitchFamily="50" charset="0"/>
            </a:endParaRPr>
          </a:p>
          <a:p>
            <a:endParaRPr lang="fr-FR">
              <a:latin typeface="Montserrat Alternates" panose="00000500000000000000" pitchFamily="50" charset="0"/>
            </a:endParaRPr>
          </a:p>
          <a:p>
            <a:r>
              <a:rPr lang="fr-FR" b="1">
                <a:latin typeface="Montserrat Alternates" panose="00000500000000000000" pitchFamily="50" charset="0"/>
              </a:rPr>
              <a:t>Variables</a:t>
            </a:r>
          </a:p>
          <a:p>
            <a:r>
              <a:rPr lang="fr-FR">
                <a:latin typeface="Montserrat Alternates" panose="00000500000000000000" pitchFamily="50" charset="0"/>
              </a:rPr>
              <a:t>	Age : Entier</a:t>
            </a:r>
          </a:p>
          <a:p>
            <a:endParaRPr lang="fr-FR">
              <a:latin typeface="Montserrat Alternates" panose="00000500000000000000" pitchFamily="50" charset="0"/>
            </a:endParaRPr>
          </a:p>
          <a:p>
            <a:r>
              <a:rPr lang="fr-FR" b="1">
                <a:latin typeface="Montserrat Alternates" panose="00000500000000000000" pitchFamily="50" charset="0"/>
              </a:rPr>
              <a:t>Début</a:t>
            </a:r>
          </a:p>
          <a:p>
            <a:pPr lvl="1"/>
            <a:r>
              <a:rPr lang="fr-FR" b="1">
                <a:latin typeface="Montserrat Alternates" panose="00000500000000000000" pitchFamily="50" charset="0"/>
              </a:rPr>
              <a:t>Si</a:t>
            </a:r>
            <a:r>
              <a:rPr lang="fr-FR">
                <a:latin typeface="Montserrat Alternates" panose="00000500000000000000" pitchFamily="50" charset="0"/>
              </a:rPr>
              <a:t> Age &gt;= 18 </a:t>
            </a:r>
            <a:r>
              <a:rPr lang="fr-FR" b="1">
                <a:latin typeface="Montserrat Alternates" panose="00000500000000000000" pitchFamily="50" charset="0"/>
              </a:rPr>
              <a:t>Alors</a:t>
            </a:r>
          </a:p>
          <a:p>
            <a:pPr lvl="1"/>
            <a:r>
              <a:rPr lang="fr-FR">
                <a:latin typeface="Montserrat Alternates" panose="00000500000000000000" pitchFamily="50" charset="0"/>
              </a:rPr>
              <a:t>	Écrire(‘Tu peux rentrer’)</a:t>
            </a:r>
          </a:p>
          <a:p>
            <a:pPr lvl="1"/>
            <a:r>
              <a:rPr lang="fr-FR" b="1">
                <a:latin typeface="Montserrat Alternates" panose="00000500000000000000" pitchFamily="50" charset="0"/>
              </a:rPr>
              <a:t>Sinon</a:t>
            </a:r>
          </a:p>
          <a:p>
            <a:pPr lvl="1"/>
            <a:r>
              <a:rPr lang="fr-FR">
                <a:latin typeface="Montserrat Alternates" panose="00000500000000000000" pitchFamily="50" charset="0"/>
              </a:rPr>
              <a:t>	Écrire(‘Tu ne peux pas rentrer’)</a:t>
            </a:r>
          </a:p>
          <a:p>
            <a:pPr lvl="1"/>
            <a:r>
              <a:rPr lang="fr-FR" b="1" err="1">
                <a:latin typeface="Montserrat Alternates" panose="00000500000000000000" pitchFamily="50" charset="0"/>
              </a:rPr>
              <a:t>FinSi</a:t>
            </a:r>
            <a:endParaRPr lang="fr-FR" b="1">
              <a:latin typeface="Montserrat Alternates" panose="00000500000000000000" pitchFamily="50" charset="0"/>
            </a:endParaRPr>
          </a:p>
          <a:p>
            <a:r>
              <a:rPr lang="fr-FR" b="1">
                <a:latin typeface="Montserrat Alternates" panose="00000500000000000000" pitchFamily="50" charset="0"/>
              </a:rPr>
              <a:t>Fin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C21A67-AB77-4277-8211-10113F51CA6B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83277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Alternates SemiBold" panose="00000700000000000000" pitchFamily="50" charset="0"/>
              </a:rPr>
              <a:t>Conditions à choix multiples</a:t>
            </a:r>
            <a:br>
              <a:rPr lang="fr-FR">
                <a:latin typeface="Montserrat Alternates SemiBold" panose="00000700000000000000" pitchFamily="50" charset="0"/>
              </a:rPr>
            </a:br>
            <a:r>
              <a:rPr lang="fr-FR" sz="3200">
                <a:solidFill>
                  <a:schemeClr val="tx1">
                    <a:lumMod val="50000"/>
                    <a:lumOff val="50000"/>
                  </a:schemeClr>
                </a:solidFill>
                <a:latin typeface="Montserrat Alternates SemiBold" panose="00000700000000000000" pitchFamily="50" charset="0"/>
              </a:rPr>
              <a:t>Structure sélective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2BC4028-0C98-485B-B9B0-7F7C014782C3}"/>
              </a:ext>
            </a:extLst>
          </p:cNvPr>
          <p:cNvSpPr txBox="1"/>
          <p:nvPr/>
        </p:nvSpPr>
        <p:spPr>
          <a:xfrm>
            <a:off x="838200" y="1890508"/>
            <a:ext cx="10515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 Alternates" panose="00000500000000000000" pitchFamily="50" charset="0"/>
              </a:rPr>
              <a:t>Une machine qui distribue des prix en fonction d’un classement pour les 10 premiers</a:t>
            </a:r>
          </a:p>
          <a:p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Algorithme</a:t>
            </a:r>
            <a:r>
              <a:rPr lang="fr-FR" dirty="0">
                <a:latin typeface="Montserrat Alternates" panose="00000500000000000000" pitchFamily="50" charset="0"/>
              </a:rPr>
              <a:t> </a:t>
            </a:r>
            <a:r>
              <a:rPr lang="fr-FR" dirty="0" err="1">
                <a:latin typeface="Montserrat Alternates" panose="00000500000000000000" pitchFamily="50" charset="0"/>
              </a:rPr>
              <a:t>PriceMachine</a:t>
            </a:r>
            <a:endParaRPr lang="fr-FR" dirty="0">
              <a:latin typeface="Montserrat Alternates" panose="00000500000000000000" pitchFamily="50" charset="0"/>
            </a:endParaRPr>
          </a:p>
          <a:p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Variables</a:t>
            </a:r>
          </a:p>
          <a:p>
            <a:r>
              <a:rPr lang="fr-FR" dirty="0">
                <a:latin typeface="Montserrat Alternates" panose="00000500000000000000" pitchFamily="50" charset="0"/>
              </a:rPr>
              <a:t>	Rank : Entier</a:t>
            </a:r>
          </a:p>
          <a:p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Début</a:t>
            </a:r>
          </a:p>
          <a:p>
            <a:pPr lvl="1"/>
            <a:r>
              <a:rPr lang="fr-FR" b="1" dirty="0">
                <a:latin typeface="Montserrat Alternates" panose="00000500000000000000" pitchFamily="50" charset="0"/>
              </a:rPr>
              <a:t>Selon</a:t>
            </a:r>
            <a:r>
              <a:rPr lang="fr-FR" dirty="0">
                <a:latin typeface="Montserrat Alternates" panose="00000500000000000000" pitchFamily="50" charset="0"/>
              </a:rPr>
              <a:t> Rank </a:t>
            </a:r>
            <a:r>
              <a:rPr lang="fr-FR" b="1" dirty="0">
                <a:latin typeface="Montserrat Alternates" panose="00000500000000000000" pitchFamily="50" charset="0"/>
              </a:rPr>
              <a:t>Faire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</a:rPr>
              <a:t>	</a:t>
            </a:r>
            <a:r>
              <a:rPr lang="fr-FR" b="1" dirty="0">
                <a:latin typeface="Montserrat Alternates" panose="00000500000000000000" pitchFamily="50" charset="0"/>
              </a:rPr>
              <a:t>Cas</a:t>
            </a:r>
            <a:r>
              <a:rPr lang="fr-FR" dirty="0">
                <a:latin typeface="Montserrat Alternates" panose="00000500000000000000" pitchFamily="50" charset="0"/>
              </a:rPr>
              <a:t> 1 : Écrire(‘Vous gagnez 100€’)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</a:rPr>
              <a:t>	</a:t>
            </a:r>
            <a:r>
              <a:rPr lang="fr-FR" b="1" dirty="0">
                <a:latin typeface="Montserrat Alternates" panose="00000500000000000000" pitchFamily="50" charset="0"/>
              </a:rPr>
              <a:t>Cas</a:t>
            </a:r>
            <a:r>
              <a:rPr lang="fr-FR" dirty="0">
                <a:latin typeface="Montserrat Alternates" panose="00000500000000000000" pitchFamily="50" charset="0"/>
              </a:rPr>
              <a:t> 2 : Écrire(‘Vous gagnez 50€’)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</a:rPr>
              <a:t>	</a:t>
            </a:r>
            <a:r>
              <a:rPr lang="fr-FR" b="1" dirty="0">
                <a:latin typeface="Montserrat Alternates" panose="00000500000000000000" pitchFamily="50" charset="0"/>
              </a:rPr>
              <a:t>Cas</a:t>
            </a:r>
            <a:r>
              <a:rPr lang="fr-FR" dirty="0">
                <a:latin typeface="Montserrat Alternates" panose="00000500000000000000" pitchFamily="50" charset="0"/>
              </a:rPr>
              <a:t> 3 : Écrire(‘Vous gagnez 20€’)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</a:rPr>
              <a:t>	…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</a:rPr>
              <a:t>	</a:t>
            </a:r>
            <a:r>
              <a:rPr lang="fr-FR" b="1" dirty="0">
                <a:latin typeface="Montserrat Alternates" panose="00000500000000000000" pitchFamily="50" charset="0"/>
              </a:rPr>
              <a:t>Cas</a:t>
            </a:r>
            <a:r>
              <a:rPr lang="fr-FR" dirty="0">
                <a:latin typeface="Montserrat Alternates" panose="00000500000000000000" pitchFamily="50" charset="0"/>
              </a:rPr>
              <a:t> 10 : Écrire(‘Vous gagnez 1€’)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</a:rPr>
              <a:t>	</a:t>
            </a:r>
            <a:r>
              <a:rPr lang="fr-FR" b="1" dirty="0">
                <a:latin typeface="Montserrat Alternates" panose="00000500000000000000" pitchFamily="50" charset="0"/>
              </a:rPr>
              <a:t>Sinon</a:t>
            </a:r>
            <a:r>
              <a:rPr lang="fr-FR" dirty="0">
                <a:latin typeface="Montserrat Alternates" panose="00000500000000000000" pitchFamily="50" charset="0"/>
              </a:rPr>
              <a:t> : Écrire(‘Vous n’avez rien gagné’)</a:t>
            </a:r>
          </a:p>
          <a:p>
            <a:pPr lvl="1"/>
            <a:r>
              <a:rPr lang="fr-FR" b="1" dirty="0" err="1">
                <a:latin typeface="Montserrat Alternates" panose="00000500000000000000" pitchFamily="50" charset="0"/>
              </a:rPr>
              <a:t>FinSelon</a:t>
            </a:r>
            <a:endParaRPr lang="fr-FR" b="1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Fin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E528F85-BAD4-45E5-BCF1-35D0C3DF6598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29925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Alternates SemiBold" panose="00000700000000000000" pitchFamily="50" charset="0"/>
              </a:rPr>
              <a:t>Boucles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7D41A0A-D893-40A5-AB0D-7ACB16293133}"/>
              </a:ext>
            </a:extLst>
          </p:cNvPr>
          <p:cNvSpPr txBox="1"/>
          <p:nvPr/>
        </p:nvSpPr>
        <p:spPr>
          <a:xfrm>
            <a:off x="1005840" y="1558470"/>
            <a:ext cx="8056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 Alternates" panose="00000500000000000000" pitchFamily="50" charset="0"/>
              </a:rPr>
              <a:t>Pour</a:t>
            </a:r>
            <a:r>
              <a:rPr lang="fr-FR" dirty="0">
                <a:latin typeface="Montserrat Alternates" panose="00000500000000000000" pitchFamily="50" charset="0"/>
              </a:rPr>
              <a:t> </a:t>
            </a:r>
            <a:r>
              <a:rPr lang="fr-FR" i="1" dirty="0">
                <a:latin typeface="Montserrat Alternates" panose="00000500000000000000" pitchFamily="50" charset="0"/>
              </a:rPr>
              <a:t>initialisation compteur</a:t>
            </a:r>
            <a:r>
              <a:rPr lang="fr-FR" dirty="0">
                <a:latin typeface="Montserrat Alternates" panose="00000500000000000000" pitchFamily="50" charset="0"/>
              </a:rPr>
              <a:t> </a:t>
            </a:r>
            <a:r>
              <a:rPr lang="fr-FR" b="1" dirty="0">
                <a:latin typeface="Montserrat Alternates" panose="00000500000000000000" pitchFamily="50" charset="0"/>
              </a:rPr>
              <a:t>à </a:t>
            </a:r>
            <a:r>
              <a:rPr lang="fr-FR" i="1" dirty="0">
                <a:latin typeface="Montserrat Alternates" panose="00000500000000000000" pitchFamily="50" charset="0"/>
              </a:rPr>
              <a:t>valeur finale</a:t>
            </a:r>
            <a:r>
              <a:rPr lang="fr-FR" dirty="0">
                <a:latin typeface="Montserrat Alternates" panose="00000500000000000000" pitchFamily="50" charset="0"/>
              </a:rPr>
              <a:t> </a:t>
            </a:r>
            <a:r>
              <a:rPr lang="fr-FR" b="1" dirty="0">
                <a:latin typeface="Montserrat Alternates" panose="00000500000000000000" pitchFamily="50" charset="0"/>
              </a:rPr>
              <a:t>pas </a:t>
            </a:r>
            <a:r>
              <a:rPr lang="fr-FR" i="1" dirty="0" err="1">
                <a:latin typeface="Montserrat Alternates" panose="00000500000000000000" pitchFamily="50" charset="0"/>
              </a:rPr>
              <a:t>pas</a:t>
            </a:r>
            <a:endParaRPr lang="fr-FR" i="1" dirty="0">
              <a:latin typeface="Montserrat Alternates" panose="00000500000000000000" pitchFamily="50" charset="0"/>
            </a:endParaRPr>
          </a:p>
          <a:p>
            <a:r>
              <a:rPr lang="fr-FR" dirty="0">
                <a:latin typeface="Montserrat Alternates" panose="00000500000000000000" pitchFamily="50" charset="0"/>
              </a:rPr>
              <a:t>        </a:t>
            </a:r>
            <a:r>
              <a:rPr lang="fr-FR" i="1" dirty="0">
                <a:latin typeface="Montserrat Alternates" panose="00000500000000000000" pitchFamily="50" charset="0"/>
              </a:rPr>
              <a:t>traitemen</a:t>
            </a:r>
            <a:r>
              <a:rPr lang="fr-FR" dirty="0">
                <a:latin typeface="Montserrat Alternates" panose="00000500000000000000" pitchFamily="50" charset="0"/>
              </a:rPr>
              <a:t>t</a:t>
            </a:r>
          </a:p>
          <a:p>
            <a:r>
              <a:rPr lang="fr-FR" b="1" dirty="0" err="1">
                <a:latin typeface="Montserrat Alternates" panose="00000500000000000000" pitchFamily="50" charset="0"/>
              </a:rPr>
              <a:t>FinPour</a:t>
            </a:r>
            <a:r>
              <a:rPr lang="fr-FR" dirty="0">
                <a:latin typeface="Montserrat Alternates" panose="00000500000000000000" pitchFamily="50" charset="0"/>
              </a:rPr>
              <a:t>	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2BC4028-0C98-485B-B9B0-7F7C014782C3}"/>
              </a:ext>
            </a:extLst>
          </p:cNvPr>
          <p:cNvSpPr txBox="1"/>
          <p:nvPr/>
        </p:nvSpPr>
        <p:spPr>
          <a:xfrm>
            <a:off x="1005840" y="2640596"/>
            <a:ext cx="1051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 Alternates" panose="00000500000000000000" pitchFamily="50" charset="0"/>
              </a:rPr>
              <a:t>A la fête foraine, vous avez 5 tirs de carabine, chaque fois qu’un tir atteint sa cible le joueur gagne 1 point</a:t>
            </a:r>
          </a:p>
          <a:p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Algorithme</a:t>
            </a:r>
            <a:r>
              <a:rPr lang="fr-FR" dirty="0">
                <a:latin typeface="Montserrat Alternates" panose="00000500000000000000" pitchFamily="50" charset="0"/>
              </a:rPr>
              <a:t> </a:t>
            </a:r>
            <a:r>
              <a:rPr lang="fr-FR" dirty="0" err="1">
                <a:latin typeface="Montserrat Alternates" panose="00000500000000000000" pitchFamily="50" charset="0"/>
              </a:rPr>
              <a:t>BallGame</a:t>
            </a:r>
            <a:endParaRPr lang="fr-FR" dirty="0">
              <a:latin typeface="Montserrat Alternates" panose="00000500000000000000" pitchFamily="50" charset="0"/>
            </a:endParaRPr>
          </a:p>
          <a:p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Variables</a:t>
            </a:r>
          </a:p>
          <a:p>
            <a:r>
              <a:rPr lang="fr-FR" dirty="0">
                <a:latin typeface="Montserrat Alternates" panose="00000500000000000000" pitchFamily="50" charset="0"/>
              </a:rPr>
              <a:t>	Point, i : Entier</a:t>
            </a:r>
          </a:p>
          <a:p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Début</a:t>
            </a:r>
          </a:p>
          <a:p>
            <a:pPr lvl="1"/>
            <a:r>
              <a:rPr lang="fr-FR" b="1" dirty="0">
                <a:latin typeface="Montserrat Alternates" panose="00000500000000000000" pitchFamily="50" charset="0"/>
              </a:rPr>
              <a:t>Pour</a:t>
            </a:r>
            <a:r>
              <a:rPr lang="fr-FR" dirty="0">
                <a:latin typeface="Montserrat Alternates" panose="00000500000000000000" pitchFamily="50" charset="0"/>
              </a:rPr>
              <a:t> i </a:t>
            </a:r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 1 </a:t>
            </a:r>
            <a:r>
              <a:rPr lang="fr-FR" b="1" dirty="0">
                <a:latin typeface="Montserrat Alternates" panose="00000500000000000000" pitchFamily="50" charset="0"/>
                <a:sym typeface="Wingdings" panose="05000000000000000000" pitchFamily="2" charset="2"/>
              </a:rPr>
              <a:t>à </a:t>
            </a:r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5 </a:t>
            </a:r>
            <a:r>
              <a:rPr lang="fr-FR" b="1" dirty="0">
                <a:latin typeface="Montserrat Alternates" panose="00000500000000000000" pitchFamily="50" charset="0"/>
                <a:sym typeface="Wingdings" panose="05000000000000000000" pitchFamily="2" charset="2"/>
              </a:rPr>
              <a:t>pas</a:t>
            </a:r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 i + 1 (ou i++)</a:t>
            </a:r>
            <a:endParaRPr lang="fr-FR" dirty="0">
              <a:latin typeface="Montserrat Alternates" panose="00000500000000000000" pitchFamily="50" charset="0"/>
            </a:endParaRPr>
          </a:p>
          <a:p>
            <a:pPr lvl="1"/>
            <a:r>
              <a:rPr lang="fr-FR" dirty="0">
                <a:latin typeface="Montserrat Alternates" panose="00000500000000000000" pitchFamily="50" charset="0"/>
              </a:rPr>
              <a:t>	</a:t>
            </a:r>
            <a:r>
              <a:rPr lang="fr-FR" b="1" dirty="0">
                <a:latin typeface="Montserrat Alternates" panose="00000500000000000000" pitchFamily="50" charset="0"/>
              </a:rPr>
              <a:t>Si</a:t>
            </a:r>
            <a:r>
              <a:rPr lang="fr-FR" dirty="0">
                <a:latin typeface="Montserrat Alternates" panose="00000500000000000000" pitchFamily="50" charset="0"/>
              </a:rPr>
              <a:t> « Touché » </a:t>
            </a:r>
            <a:r>
              <a:rPr lang="fr-FR" b="1" dirty="0">
                <a:latin typeface="Montserrat Alternates" panose="00000500000000000000" pitchFamily="50" charset="0"/>
              </a:rPr>
              <a:t>Alors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</a:rPr>
              <a:t>		Point++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</a:rPr>
              <a:t>	</a:t>
            </a:r>
            <a:r>
              <a:rPr lang="fr-FR" b="1" dirty="0" err="1">
                <a:latin typeface="Montserrat Alternates" panose="00000500000000000000" pitchFamily="50" charset="0"/>
              </a:rPr>
              <a:t>FinSi</a:t>
            </a:r>
            <a:endParaRPr lang="fr-FR" b="1" dirty="0">
              <a:latin typeface="Montserrat Alternates" panose="00000500000000000000" pitchFamily="50" charset="0"/>
            </a:endParaRPr>
          </a:p>
          <a:p>
            <a:pPr lvl="1"/>
            <a:r>
              <a:rPr lang="fr-FR" b="1" dirty="0" err="1">
                <a:latin typeface="Montserrat Alternates" panose="00000500000000000000" pitchFamily="50" charset="0"/>
              </a:rPr>
              <a:t>FinPour</a:t>
            </a:r>
            <a:endParaRPr lang="fr-FR" b="1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Fin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0F37DE9-AF17-4B10-8343-209A9123B804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76FAF8B-B08A-4A0C-9D0A-2F58FC3DDF4E}"/>
              </a:ext>
            </a:extLst>
          </p:cNvPr>
          <p:cNvSpPr/>
          <p:nvPr/>
        </p:nvSpPr>
        <p:spPr>
          <a:xfrm>
            <a:off x="6705760" y="4201380"/>
            <a:ext cx="4832059" cy="177435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430AD67-B33C-4C0E-A2B9-66EE8C56B6E0}"/>
              </a:ext>
            </a:extLst>
          </p:cNvPr>
          <p:cNvSpPr txBox="1"/>
          <p:nvPr/>
        </p:nvSpPr>
        <p:spPr>
          <a:xfrm>
            <a:off x="6938593" y="4464272"/>
            <a:ext cx="436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23B2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Alternates" panose="00000500000000000000" pitchFamily="50" charset="0"/>
              </a:rPr>
              <a:t>Recherche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DAE1E27-CC07-4D2D-A203-C7C38F8CBEB6}"/>
              </a:ext>
            </a:extLst>
          </p:cNvPr>
          <p:cNvSpPr/>
          <p:nvPr/>
        </p:nvSpPr>
        <p:spPr>
          <a:xfrm>
            <a:off x="6938593" y="5309489"/>
            <a:ext cx="4337108" cy="493407"/>
          </a:xfrm>
          <a:prstGeom prst="round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latin typeface="Montserrat Alternates" panose="00000500000000000000" pitchFamily="50" charset="0"/>
              </a:rPr>
              <a:t>Foreach, </a:t>
            </a:r>
            <a:r>
              <a:rPr lang="fr-FR" dirty="0" err="1">
                <a:latin typeface="Montserrat Alternates" panose="00000500000000000000" pitchFamily="50" charset="0"/>
              </a:rPr>
              <a:t>While</a:t>
            </a:r>
            <a:r>
              <a:rPr lang="fr-FR" dirty="0">
                <a:latin typeface="Montserrat Alternates" panose="00000500000000000000" pitchFamily="50" charset="0"/>
              </a:rPr>
              <a:t>, Do </a:t>
            </a:r>
            <a:r>
              <a:rPr lang="fr-FR" dirty="0" err="1">
                <a:latin typeface="Montserrat Alternates" panose="00000500000000000000" pitchFamily="50" charset="0"/>
              </a:rPr>
              <a:t>while</a:t>
            </a:r>
            <a:r>
              <a:rPr lang="fr-FR" dirty="0">
                <a:latin typeface="Montserrat Alternates" panose="00000500000000000000" pitchFamily="50" charset="0"/>
              </a:rPr>
              <a:t> ?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69DF820-A898-436F-88CC-5BC2790DB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248" y="4355493"/>
            <a:ext cx="457304" cy="74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5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393C14-D9B9-48B7-990B-BAC7B2EB93FC}"/>
              </a:ext>
            </a:extLst>
          </p:cNvPr>
          <p:cNvSpPr/>
          <p:nvPr/>
        </p:nvSpPr>
        <p:spPr>
          <a:xfrm>
            <a:off x="538451" y="403225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90D87D-11A8-4804-AB61-476D9D0DB9A6}"/>
              </a:ext>
            </a:extLst>
          </p:cNvPr>
          <p:cNvSpPr/>
          <p:nvPr/>
        </p:nvSpPr>
        <p:spPr>
          <a:xfrm rot="16200000">
            <a:off x="2500602" y="-1598612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6E1EB1-0125-4114-B93E-A97FB903E0F8}"/>
              </a:ext>
            </a:extLst>
          </p:cNvPr>
          <p:cNvSpPr/>
          <p:nvPr/>
        </p:nvSpPr>
        <p:spPr>
          <a:xfrm rot="5400000">
            <a:off x="9272299" y="3951288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D7F0CF-8F90-4424-9556-D9A9E19BFC2B}"/>
              </a:ext>
            </a:extLst>
          </p:cNvPr>
          <p:cNvSpPr/>
          <p:nvPr/>
        </p:nvSpPr>
        <p:spPr>
          <a:xfrm>
            <a:off x="11234450" y="1949450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3546D1A-39CA-4D88-946E-1DE2020D050E}"/>
              </a:ext>
            </a:extLst>
          </p:cNvPr>
          <p:cNvSpPr txBox="1">
            <a:spLocks/>
          </p:cNvSpPr>
          <p:nvPr/>
        </p:nvSpPr>
        <p:spPr>
          <a:xfrm>
            <a:off x="838200" y="2252291"/>
            <a:ext cx="10515600" cy="2353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6000">
                <a:solidFill>
                  <a:srgbClr val="23B2A4"/>
                </a:solidFill>
                <a:latin typeface="Montserrat Alternates Black"/>
              </a:rPr>
              <a:t>Mise en application</a:t>
            </a:r>
            <a:br>
              <a:rPr lang="fr-FR" sz="6000">
                <a:latin typeface="Montserrat Alternates Black" panose="00000A00000000000000" pitchFamily="50" charset="0"/>
              </a:rPr>
            </a:br>
            <a:r>
              <a:rPr lang="fr-FR" sz="6000">
                <a:latin typeface="Montserrat Alternates Black" panose="00000A00000000000000" pitchFamily="50" charset="0"/>
              </a:rPr>
              <a:t>Capsule </a:t>
            </a:r>
            <a:r>
              <a:rPr lang="fr-FR" sz="6000">
                <a:latin typeface="Montserrat Alternates Black"/>
              </a:rPr>
              <a:t>Algo</a:t>
            </a:r>
            <a:endParaRPr lang="fr-FR" sz="6000">
              <a:latin typeface="Montserrat Alternates Black" panose="00000A00000000000000" pitchFamily="50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59BCBF0-8EB5-4C45-8A58-582F1CE01B58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3698564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extérieur&#10;&#10;Description générée automatiquement">
            <a:extLst>
              <a:ext uri="{FF2B5EF4-FFF2-40B4-BE49-F238E27FC236}">
                <a16:creationId xmlns:a16="http://schemas.microsoft.com/office/drawing/2014/main" id="{2531A381-8A68-4230-8550-2BD13FAA4A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A162DF7-37B5-453E-92A7-DEED7339FEE9}"/>
              </a:ext>
            </a:extLst>
          </p:cNvPr>
          <p:cNvSpPr txBox="1"/>
          <p:nvPr/>
        </p:nvSpPr>
        <p:spPr>
          <a:xfrm>
            <a:off x="3018452" y="2551837"/>
            <a:ext cx="61550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Alternates" panose="00000500000000000000" pitchFamily="50" charset="0"/>
              </a:rPr>
              <a:t>Formez votre équipe</a:t>
            </a:r>
            <a:endParaRPr lang="fr-FR" sz="5400" b="1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938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Alternates SemiBold" panose="00000700000000000000" pitchFamily="50" charset="0"/>
              </a:rPr>
              <a:t>Votre objectif !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2768E-FDE6-448A-B2DB-9715F694C93E}"/>
              </a:ext>
            </a:extLst>
          </p:cNvPr>
          <p:cNvSpPr txBox="1"/>
          <p:nvPr/>
        </p:nvSpPr>
        <p:spPr>
          <a:xfrm>
            <a:off x="989901" y="1690688"/>
            <a:ext cx="10620462" cy="14631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>
                <a:effectLst/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Par équipe, vous allez devoir réaliser l’algorithme papier des tâches qui vous seront exposées dans le temps imparti.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>
                <a:effectLst/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Le travail sera présenté sur un paperboard.</a:t>
            </a:r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952FB5CE-FB70-4E1E-8611-62B8270A2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156" y="3016251"/>
            <a:ext cx="2880000" cy="2880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A82CBD1-354E-4929-91B5-E2BFEFB86EAD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1933608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Alternates SemiBold"/>
              </a:rPr>
              <a:t>Test : Voyelles de l'alphabet</a:t>
            </a:r>
            <a:endParaRPr lang="fr-FR" dirty="0">
              <a:latin typeface="Montserrat Alternates SemiBold" panose="00000700000000000000" pitchFamily="50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2768E-FDE6-448A-B2DB-9715F694C93E}"/>
              </a:ext>
            </a:extLst>
          </p:cNvPr>
          <p:cNvSpPr txBox="1"/>
          <p:nvPr/>
        </p:nvSpPr>
        <p:spPr>
          <a:xfrm>
            <a:off x="989901" y="1690688"/>
            <a:ext cx="1062046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latin typeface="Montserrat Alternates"/>
              </a:rPr>
              <a:t>Écrire un algorithme qui permet d’écrire toutes les lettres de l’alphabet minuscule dans l’ordre de a à z et écrire 1 si c’est une voyelle sinon écrire 0 pour chaque lettre</a:t>
            </a:r>
          </a:p>
          <a:p>
            <a:endParaRPr lang="fr-FR" b="1" dirty="0">
              <a:latin typeface="Montserrat Alternates"/>
            </a:endParaRPr>
          </a:p>
          <a:p>
            <a:r>
              <a:rPr lang="fr-FR" b="1" dirty="0">
                <a:latin typeface="Montserrat Alternates"/>
              </a:rPr>
              <a:t>Difficulté : </a:t>
            </a:r>
            <a:r>
              <a:rPr lang="fr-FR" dirty="0">
                <a:latin typeface="Montserrat Alternates"/>
              </a:rPr>
              <a:t>Facile</a:t>
            </a:r>
            <a:endParaRPr lang="fr-FR" b="1" dirty="0">
              <a:latin typeface="Montserrat Alternate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834661E-EF42-401B-90A0-7860F1631ACA}"/>
              </a:ext>
            </a:extLst>
          </p:cNvPr>
          <p:cNvSpPr txBox="1"/>
          <p:nvPr/>
        </p:nvSpPr>
        <p:spPr>
          <a:xfrm>
            <a:off x="2320954" y="3809739"/>
            <a:ext cx="75500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accent6"/>
                </a:solidFill>
                <a:latin typeface="Montserrat Alternates ExtraBold" panose="00000900000000000000" pitchFamily="50" charset="0"/>
              </a:rPr>
              <a:t>a</a:t>
            </a:r>
            <a:r>
              <a:rPr lang="fr-FR" sz="6000" dirty="0">
                <a:latin typeface="Montserrat Alternates ExtraBold" panose="00000900000000000000" pitchFamily="50" charset="0"/>
              </a:rPr>
              <a:t> </a:t>
            </a:r>
            <a:r>
              <a:rPr lang="fr-FR" sz="6000" dirty="0">
                <a:solidFill>
                  <a:schemeClr val="accent1"/>
                </a:solidFill>
                <a:latin typeface="Montserrat Alternates ExtraBold" panose="00000900000000000000" pitchFamily="50" charset="0"/>
              </a:rPr>
              <a:t>e</a:t>
            </a:r>
            <a:r>
              <a:rPr lang="fr-FR" sz="6000" dirty="0">
                <a:latin typeface="Montserrat Alternates ExtraBold" panose="00000900000000000000" pitchFamily="50" charset="0"/>
              </a:rPr>
              <a:t> </a:t>
            </a:r>
            <a:r>
              <a:rPr lang="fr-FR" sz="6000" dirty="0">
                <a:solidFill>
                  <a:srgbClr val="FF0000"/>
                </a:solidFill>
                <a:latin typeface="Montserrat Alternates ExtraBold" panose="00000900000000000000" pitchFamily="50" charset="0"/>
              </a:rPr>
              <a:t>i</a:t>
            </a:r>
            <a:r>
              <a:rPr lang="fr-FR" sz="6000" dirty="0">
                <a:latin typeface="Montserrat Alternates ExtraBold" panose="00000900000000000000" pitchFamily="50" charset="0"/>
              </a:rPr>
              <a:t> </a:t>
            </a:r>
            <a:r>
              <a:rPr lang="fr-FR" sz="6000" dirty="0">
                <a:solidFill>
                  <a:schemeClr val="accent4"/>
                </a:solidFill>
                <a:latin typeface="Montserrat Alternates ExtraBold" panose="00000900000000000000" pitchFamily="50" charset="0"/>
              </a:rPr>
              <a:t>o</a:t>
            </a:r>
            <a:r>
              <a:rPr lang="fr-FR" sz="6000" dirty="0">
                <a:latin typeface="Montserrat Alternates ExtraBold" panose="00000900000000000000" pitchFamily="50" charset="0"/>
              </a:rPr>
              <a:t> </a:t>
            </a:r>
            <a:r>
              <a:rPr lang="fr-FR" sz="6000" dirty="0">
                <a:solidFill>
                  <a:schemeClr val="accent2"/>
                </a:solidFill>
                <a:latin typeface="Montserrat Alternates ExtraBold" panose="00000900000000000000" pitchFamily="50" charset="0"/>
              </a:rPr>
              <a:t>u</a:t>
            </a:r>
            <a:r>
              <a:rPr lang="fr-FR" sz="6000" dirty="0">
                <a:latin typeface="Montserrat Alternates ExtraBold" panose="00000900000000000000" pitchFamily="50" charset="0"/>
              </a:rPr>
              <a:t> </a:t>
            </a:r>
            <a:r>
              <a:rPr lang="fr-FR" sz="6000" dirty="0">
                <a:solidFill>
                  <a:srgbClr val="7030A0"/>
                </a:solidFill>
                <a:latin typeface="Montserrat Alternates ExtraBold" panose="00000900000000000000" pitchFamily="50" charset="0"/>
              </a:rPr>
              <a:t>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6F152E5-33CD-453A-86C4-ED0BDEE100F6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4199562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5FFA70C-4812-4257-8211-ADE9CCF059A7}"/>
              </a:ext>
            </a:extLst>
          </p:cNvPr>
          <p:cNvSpPr txBox="1"/>
          <p:nvPr/>
        </p:nvSpPr>
        <p:spPr>
          <a:xfrm>
            <a:off x="838200" y="2451403"/>
            <a:ext cx="10515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 Alternates" panose="00000500000000000000" pitchFamily="50" charset="0"/>
              </a:rPr>
              <a:t>Algorithme</a:t>
            </a:r>
            <a:r>
              <a:rPr lang="fr-FR" dirty="0">
                <a:latin typeface="Montserrat Alternates" panose="00000500000000000000" pitchFamily="50" charset="0"/>
              </a:rPr>
              <a:t> </a:t>
            </a:r>
            <a:r>
              <a:rPr lang="fr-FR" dirty="0" err="1">
                <a:latin typeface="Montserrat Alternates" panose="00000500000000000000" pitchFamily="50" charset="0"/>
              </a:rPr>
              <a:t>AlphabetVoyelle</a:t>
            </a:r>
            <a:endParaRPr lang="fr-FR" dirty="0">
              <a:latin typeface="Montserrat Alternates" panose="00000500000000000000" pitchFamily="50" charset="0"/>
            </a:endParaRPr>
          </a:p>
          <a:p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Variables</a:t>
            </a:r>
          </a:p>
          <a:p>
            <a:r>
              <a:rPr lang="fr-FR" dirty="0">
                <a:latin typeface="Montserrat Alternates" panose="00000500000000000000" pitchFamily="50" charset="0"/>
              </a:rPr>
              <a:t>	char : entier</a:t>
            </a:r>
          </a:p>
          <a:p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Début</a:t>
            </a:r>
          </a:p>
          <a:p>
            <a:pPr lvl="1"/>
            <a:r>
              <a:rPr lang="fr-FR" b="1" dirty="0">
                <a:latin typeface="Montserrat Alternates" panose="00000500000000000000" pitchFamily="50" charset="0"/>
              </a:rPr>
              <a:t>Pour </a:t>
            </a:r>
            <a:r>
              <a:rPr lang="fr-FR" dirty="0">
                <a:latin typeface="Montserrat Alternates" panose="00000500000000000000" pitchFamily="50" charset="0"/>
              </a:rPr>
              <a:t>char </a:t>
            </a:r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 ‘a’ à ‘z’ pas char++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	Écrire (char)</a:t>
            </a:r>
          </a:p>
          <a:p>
            <a:pPr lvl="1"/>
            <a:r>
              <a:rPr lang="fr-FR" b="1" dirty="0">
                <a:latin typeface="Montserrat Alternates" panose="00000500000000000000" pitchFamily="50" charset="0"/>
                <a:sym typeface="Wingdings" panose="05000000000000000000" pitchFamily="2" charset="2"/>
              </a:rPr>
              <a:t>	Si </a:t>
            </a:r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char = ‘a’ OU ‘e’ OU ‘i’ OU ‘o’ OU ‘u’ OU ‘y’ </a:t>
            </a:r>
            <a:r>
              <a:rPr lang="fr-FR" b="1" dirty="0">
                <a:latin typeface="Montserrat Alternates" panose="00000500000000000000" pitchFamily="50" charset="0"/>
                <a:sym typeface="Wingdings" panose="05000000000000000000" pitchFamily="2" charset="2"/>
              </a:rPr>
              <a:t>Alors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		Écrire(1)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	</a:t>
            </a:r>
            <a:r>
              <a:rPr lang="fr-FR" b="1" dirty="0">
                <a:latin typeface="Montserrat Alternates" panose="00000500000000000000" pitchFamily="50" charset="0"/>
                <a:sym typeface="Wingdings" panose="05000000000000000000" pitchFamily="2" charset="2"/>
              </a:rPr>
              <a:t>Sinon</a:t>
            </a:r>
          </a:p>
          <a:p>
            <a:pPr lvl="1"/>
            <a:r>
              <a:rPr lang="fr-FR" b="1" dirty="0">
                <a:latin typeface="Montserrat Alternates" panose="00000500000000000000" pitchFamily="50" charset="0"/>
                <a:sym typeface="Wingdings" panose="05000000000000000000" pitchFamily="2" charset="2"/>
              </a:rPr>
              <a:t>		</a:t>
            </a:r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Écrire(0)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	</a:t>
            </a:r>
            <a:r>
              <a:rPr lang="fr-FR" b="1" dirty="0" err="1">
                <a:latin typeface="Montserrat Alternates" panose="00000500000000000000" pitchFamily="50" charset="0"/>
                <a:sym typeface="Wingdings" panose="05000000000000000000" pitchFamily="2" charset="2"/>
              </a:rPr>
              <a:t>FinSi</a:t>
            </a:r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Fin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72CA746-821F-4FBE-82A6-E4C18420C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latin typeface="Montserrat Alternates SemiBold"/>
              </a:rPr>
              <a:t>Test : Voyelles de l'alphabet</a:t>
            </a:r>
            <a:endParaRPr lang="fr-FR" dirty="0">
              <a:latin typeface="Montserrat Alternates SemiBold" panose="00000700000000000000" pitchFamily="50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7F8E4EE-D907-4EE4-9300-484F35E33DF3}"/>
              </a:ext>
            </a:extLst>
          </p:cNvPr>
          <p:cNvSpPr/>
          <p:nvPr/>
        </p:nvSpPr>
        <p:spPr>
          <a:xfrm>
            <a:off x="6929946" y="1494883"/>
            <a:ext cx="4832059" cy="276041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57BE5FD-18E6-497B-8884-FE1A6C68EA65}"/>
              </a:ext>
            </a:extLst>
          </p:cNvPr>
          <p:cNvSpPr txBox="1"/>
          <p:nvPr/>
        </p:nvSpPr>
        <p:spPr>
          <a:xfrm>
            <a:off x="7162779" y="1803623"/>
            <a:ext cx="436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>
                <a:solidFill>
                  <a:srgbClr val="23B2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Alternates" panose="00000500000000000000" pitchFamily="50" charset="0"/>
              </a:rPr>
              <a:t>Recherche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F8660B2F-07B8-4B26-810F-D26F6DBAC251}"/>
              </a:ext>
            </a:extLst>
          </p:cNvPr>
          <p:cNvSpPr/>
          <p:nvPr/>
        </p:nvSpPr>
        <p:spPr>
          <a:xfrm>
            <a:off x="7187946" y="2607974"/>
            <a:ext cx="4337108" cy="1291035"/>
          </a:xfrm>
          <a:prstGeom prst="round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Montserrat Alternates ExtraBold" panose="00000900000000000000" pitchFamily="50" charset="0"/>
              </a:rPr>
              <a:t>Jeux de caractères</a:t>
            </a:r>
          </a:p>
          <a:p>
            <a:pPr algn="ctr"/>
            <a:r>
              <a:rPr lang="fr-FR">
                <a:latin typeface="Montserrat Alternates ExtraBold" panose="00000900000000000000" pitchFamily="50" charset="0"/>
              </a:rPr>
              <a:t>ASCII, Unicode</a:t>
            </a:r>
          </a:p>
          <a:p>
            <a:pPr algn="ctr"/>
            <a:endParaRPr lang="fr-FR">
              <a:latin typeface="Montserrat Alternates ExtraBold" panose="00000900000000000000" pitchFamily="50" charset="0"/>
            </a:endParaRPr>
          </a:p>
          <a:p>
            <a:pPr algn="ctr"/>
            <a:r>
              <a:rPr lang="fr-FR">
                <a:latin typeface="Montserrat Alternates ExtraBold" panose="00000900000000000000" pitchFamily="50" charset="0"/>
              </a:rPr>
              <a:t>Encodage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CB5102E-FC32-46A5-9AE0-CE32C7E5D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434" y="1694844"/>
            <a:ext cx="457304" cy="74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1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ersonne, téléphone mobile, téléphone, complet&#10;&#10;Description générée automatiquement">
            <a:extLst>
              <a:ext uri="{FF2B5EF4-FFF2-40B4-BE49-F238E27FC236}">
                <a16:creationId xmlns:a16="http://schemas.microsoft.com/office/drawing/2014/main" id="{A79A3BDA-C202-49B6-BB5F-C2C9A648B2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FC83A19-82B6-48F8-9C3C-1D8FB49AE35F}"/>
              </a:ext>
            </a:extLst>
          </p:cNvPr>
          <p:cNvSpPr txBox="1"/>
          <p:nvPr/>
        </p:nvSpPr>
        <p:spPr>
          <a:xfrm>
            <a:off x="3018453" y="5171342"/>
            <a:ext cx="61550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Alternates" panose="00000500000000000000" pitchFamily="50" charset="0"/>
              </a:rPr>
              <a:t>Good </a:t>
            </a:r>
            <a:r>
              <a:rPr lang="fr-FR" sz="6000" b="1" err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Alternates" panose="00000500000000000000" pitchFamily="50" charset="0"/>
              </a:rPr>
              <a:t>luck</a:t>
            </a:r>
            <a:r>
              <a:rPr lang="fr-FR" sz="60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Alternates" panose="00000500000000000000" pitchFamily="50" charset="0"/>
              </a:rPr>
              <a:t> !</a:t>
            </a:r>
            <a:endParaRPr lang="fr-FR" sz="6000" b="1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41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Alternates SemiBold" panose="00000700000000000000" pitchFamily="50" charset="0"/>
              </a:rPr>
              <a:t>Tâche 1 : Juste prix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2768E-FDE6-448A-B2DB-9715F694C93E}"/>
              </a:ext>
            </a:extLst>
          </p:cNvPr>
          <p:cNvSpPr txBox="1"/>
          <p:nvPr/>
        </p:nvSpPr>
        <p:spPr>
          <a:xfrm>
            <a:off x="989901" y="1690688"/>
            <a:ext cx="10620462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latin typeface="Montserrat Alternates"/>
              </a:rPr>
              <a:t>Vous avez 10 tentatives pour trouver un code compris entre 1 et 100 inclus. Si le code est trouvé dans le nombre de tentatives autorisées, c’est gagné, sinon c’est perdu.</a:t>
            </a:r>
          </a:p>
          <a:p>
            <a:endParaRPr lang="fr-FR">
              <a:latin typeface="Montserrat Alternates"/>
            </a:endParaRPr>
          </a:p>
          <a:p>
            <a:r>
              <a:rPr lang="fr-FR">
                <a:latin typeface="Montserrat Alternates"/>
              </a:rPr>
              <a:t>Indiquez pour chaque tentative, si le code est plus petit ou plus grand</a:t>
            </a:r>
          </a:p>
          <a:p>
            <a:endParaRPr lang="fr-FR" b="1">
              <a:latin typeface="Montserrat Alternates"/>
            </a:endParaRPr>
          </a:p>
          <a:p>
            <a:r>
              <a:rPr lang="fr-FR" b="1">
                <a:latin typeface="Montserrat Alternates"/>
              </a:rPr>
              <a:t>Difficulté : </a:t>
            </a:r>
            <a:r>
              <a:rPr lang="fr-FR">
                <a:latin typeface="Montserrat Alternates"/>
              </a:rPr>
              <a:t>Moyenne</a:t>
            </a:r>
            <a:endParaRPr lang="fr-FR" b="1">
              <a:latin typeface="Montserrat Alternate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757F62B-C6F6-4209-9E25-D5EDB0784F8C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407BBF9-A657-4B5C-A6F1-F63A376C3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301625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3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Alternates SemiBold" panose="00000700000000000000" pitchFamily="50" charset="0"/>
              </a:rPr>
              <a:t>Algorithmie : Les bases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2768E-FDE6-448A-B2DB-9715F694C93E}"/>
              </a:ext>
            </a:extLst>
          </p:cNvPr>
          <p:cNvSpPr txBox="1"/>
          <p:nvPr/>
        </p:nvSpPr>
        <p:spPr>
          <a:xfrm>
            <a:off x="838200" y="3016251"/>
            <a:ext cx="5780714" cy="31615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Problème : Comment faire cuire des pâtes ?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Faire bouillir de l’eau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Ajoutez du sel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Ajoute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z-y vos pâtes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Comptez 8 minutes de cuissons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Retirez les pâtes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Égouttez-les à l’aide d’une passoire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C’est prêt !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95F1961-7377-4FFE-A285-8D4D3BBECDB1}"/>
              </a:ext>
            </a:extLst>
          </p:cNvPr>
          <p:cNvSpPr txBox="1"/>
          <p:nvPr/>
        </p:nvSpPr>
        <p:spPr>
          <a:xfrm>
            <a:off x="838200" y="1690688"/>
            <a:ext cx="10620462" cy="11630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400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Définition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Un algorithme est un </a:t>
            </a:r>
            <a:r>
              <a:rPr lang="fr-FR" sz="1800" b="1" dirty="0">
                <a:effectLst/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ensemble ordonné d’instructions simples</a:t>
            </a:r>
            <a:r>
              <a:rPr lang="fr-FR" sz="1800" dirty="0">
                <a:effectLst/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permettant de résoudre un problème</a:t>
            </a:r>
            <a:endParaRPr lang="fr-FR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 6" descr="Une image contenant intérieur, alimentation, plat, fermer&#10;&#10;Description générée automatiquement">
            <a:extLst>
              <a:ext uri="{FF2B5EF4-FFF2-40B4-BE49-F238E27FC236}">
                <a16:creationId xmlns:a16="http://schemas.microsoft.com/office/drawing/2014/main" id="{8374ED96-7019-4A5A-A8AE-51C8AA21F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00" y="3429000"/>
            <a:ext cx="4320000" cy="2880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A44EC10-B216-4812-A1D6-3527B3740F2C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11166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Alternates SemiBold" panose="00000700000000000000" pitchFamily="50" charset="0"/>
              </a:rPr>
              <a:t>Tâche 2 : Jeu des pièces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2768E-FDE6-448A-B2DB-9715F694C93E}"/>
              </a:ext>
            </a:extLst>
          </p:cNvPr>
          <p:cNvSpPr txBox="1"/>
          <p:nvPr/>
        </p:nvSpPr>
        <p:spPr>
          <a:xfrm>
            <a:off x="989901" y="1690688"/>
            <a:ext cx="10620462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latin typeface="Montserrat Alternates"/>
              </a:rPr>
              <a:t>Un joueur possède 10pt de base. Il va lancer une pièce trois fois. Les piles valent 1 pt alors que les faces font perdre 1 pt. Le joueur réalise au maximum 10 manches sur ce principe. Si le joueur tombe à 0 pt avant la fin de la partie, il est hors-jeu. S’il arrive à la fin de la partie, on affiche son score.</a:t>
            </a:r>
          </a:p>
          <a:p>
            <a:endParaRPr lang="fr-FR" b="1">
              <a:latin typeface="Montserrat Alternates"/>
            </a:endParaRPr>
          </a:p>
          <a:p>
            <a:r>
              <a:rPr lang="fr-FR" b="1">
                <a:latin typeface="Montserrat Alternates"/>
              </a:rPr>
              <a:t>Difficulté : </a:t>
            </a:r>
            <a:r>
              <a:rPr lang="fr-FR">
                <a:latin typeface="Montserrat Alternates"/>
              </a:rPr>
              <a:t>Moyenne</a:t>
            </a:r>
            <a:endParaRPr lang="fr-FR" b="1">
              <a:latin typeface="Montserrat Alternate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2F5E8B6-C894-47A0-9E9A-9E6D2562B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00" y="3988206"/>
            <a:ext cx="1800000" cy="1800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D00218F-493B-40F3-9546-4DF7E701D9E8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450881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Alternates SemiBold" panose="00000700000000000000" pitchFamily="50" charset="0"/>
              </a:rPr>
              <a:t>Tâche 3 : </a:t>
            </a:r>
            <a:r>
              <a:rPr lang="fr-FR" err="1">
                <a:latin typeface="Montserrat Alternates SemiBold" panose="00000700000000000000" pitchFamily="50" charset="0"/>
              </a:rPr>
              <a:t>SimpleCalculator</a:t>
            </a:r>
            <a:r>
              <a:rPr lang="fr-FR">
                <a:latin typeface="Montserrat Alternates SemiBold" panose="00000700000000000000" pitchFamily="50" charset="0"/>
              </a:rPr>
              <a:t> 2.0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2768E-FDE6-448A-B2DB-9715F694C93E}"/>
              </a:ext>
            </a:extLst>
          </p:cNvPr>
          <p:cNvSpPr txBox="1"/>
          <p:nvPr/>
        </p:nvSpPr>
        <p:spPr>
          <a:xfrm>
            <a:off x="989901" y="1690688"/>
            <a:ext cx="1062046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latin typeface="Montserrat Alternates"/>
              </a:rPr>
              <a:t>Réaliser l’algorithme d'une calculatrice pouvant réaliser les additions, les soustractions, les divisions et les multiplications.</a:t>
            </a:r>
          </a:p>
          <a:p>
            <a:endParaRPr lang="fr-FR" b="1">
              <a:latin typeface="Montserrat Alternates"/>
            </a:endParaRPr>
          </a:p>
          <a:p>
            <a:r>
              <a:rPr lang="fr-FR" b="1">
                <a:latin typeface="Montserrat Alternates"/>
              </a:rPr>
              <a:t>Difficulté : </a:t>
            </a:r>
            <a:r>
              <a:rPr lang="fr-FR">
                <a:latin typeface="Montserrat Alternates"/>
              </a:rPr>
              <a:t>Moyenne</a:t>
            </a:r>
            <a:endParaRPr lang="fr-FR" b="1">
              <a:latin typeface="Montserrat Alternate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BE5AC2-6954-4D96-8673-39DAB81030A6}"/>
              </a:ext>
            </a:extLst>
          </p:cNvPr>
          <p:cNvSpPr/>
          <p:nvPr/>
        </p:nvSpPr>
        <p:spPr>
          <a:xfrm>
            <a:off x="7493782" y="3016251"/>
            <a:ext cx="3180080" cy="3174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44C216-7E32-461D-8690-604BC1E068A8}"/>
              </a:ext>
            </a:extLst>
          </p:cNvPr>
          <p:cNvSpPr/>
          <p:nvPr/>
        </p:nvSpPr>
        <p:spPr>
          <a:xfrm>
            <a:off x="7700792" y="372881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D584F9-C10E-4712-A633-05D52DCAF2D9}"/>
              </a:ext>
            </a:extLst>
          </p:cNvPr>
          <p:cNvSpPr/>
          <p:nvPr/>
        </p:nvSpPr>
        <p:spPr>
          <a:xfrm>
            <a:off x="8378972" y="372881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B016C5-C139-49C9-97B6-1511AB53F888}"/>
              </a:ext>
            </a:extLst>
          </p:cNvPr>
          <p:cNvSpPr/>
          <p:nvPr/>
        </p:nvSpPr>
        <p:spPr>
          <a:xfrm>
            <a:off x="9057152" y="372881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82A9CD-8574-4782-B289-B4F0B7584BB9}"/>
              </a:ext>
            </a:extLst>
          </p:cNvPr>
          <p:cNvSpPr/>
          <p:nvPr/>
        </p:nvSpPr>
        <p:spPr>
          <a:xfrm>
            <a:off x="7700792" y="434349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378201-A7F8-418D-B156-AE1D8700DF48}"/>
              </a:ext>
            </a:extLst>
          </p:cNvPr>
          <p:cNvSpPr/>
          <p:nvPr/>
        </p:nvSpPr>
        <p:spPr>
          <a:xfrm>
            <a:off x="8378972" y="434349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6B7645-3E0C-4E78-BC9D-35874C49682D}"/>
              </a:ext>
            </a:extLst>
          </p:cNvPr>
          <p:cNvSpPr/>
          <p:nvPr/>
        </p:nvSpPr>
        <p:spPr>
          <a:xfrm>
            <a:off x="9057152" y="434349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6747A-1C1B-4BDE-98EB-295C91F91908}"/>
              </a:ext>
            </a:extLst>
          </p:cNvPr>
          <p:cNvSpPr/>
          <p:nvPr/>
        </p:nvSpPr>
        <p:spPr>
          <a:xfrm>
            <a:off x="7700792" y="497849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59EB25-A3EF-48C2-BE28-63FB60E04E76}"/>
              </a:ext>
            </a:extLst>
          </p:cNvPr>
          <p:cNvSpPr/>
          <p:nvPr/>
        </p:nvSpPr>
        <p:spPr>
          <a:xfrm>
            <a:off x="8378972" y="497849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751467-8D8A-440A-8ABD-90FF4E7CB298}"/>
              </a:ext>
            </a:extLst>
          </p:cNvPr>
          <p:cNvSpPr/>
          <p:nvPr/>
        </p:nvSpPr>
        <p:spPr>
          <a:xfrm>
            <a:off x="9057152" y="497849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8F8CAD-6D4C-4A9A-AFE5-934E7B1E86D4}"/>
              </a:ext>
            </a:extLst>
          </p:cNvPr>
          <p:cNvSpPr/>
          <p:nvPr/>
        </p:nvSpPr>
        <p:spPr>
          <a:xfrm>
            <a:off x="9915672" y="5584566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488652-990E-4C01-A5C0-BBFF4F7A4524}"/>
              </a:ext>
            </a:extLst>
          </p:cNvPr>
          <p:cNvSpPr/>
          <p:nvPr/>
        </p:nvSpPr>
        <p:spPr>
          <a:xfrm>
            <a:off x="7700792" y="3170012"/>
            <a:ext cx="2804160" cy="4521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4A1308-C019-4C26-990F-2E190103A739}"/>
              </a:ext>
            </a:extLst>
          </p:cNvPr>
          <p:cNvSpPr/>
          <p:nvPr/>
        </p:nvSpPr>
        <p:spPr>
          <a:xfrm>
            <a:off x="8378972" y="5584566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561C5A-0F14-4975-AA32-9D57C8029655}"/>
              </a:ext>
            </a:extLst>
          </p:cNvPr>
          <p:cNvSpPr/>
          <p:nvPr/>
        </p:nvSpPr>
        <p:spPr>
          <a:xfrm>
            <a:off x="9915672" y="497849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E032DB-B670-451F-A8AB-1B29ED991725}"/>
              </a:ext>
            </a:extLst>
          </p:cNvPr>
          <p:cNvSpPr/>
          <p:nvPr/>
        </p:nvSpPr>
        <p:spPr>
          <a:xfrm>
            <a:off x="9915672" y="4339189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B40C48-CAFA-494A-8B5B-E427E787C64D}"/>
              </a:ext>
            </a:extLst>
          </p:cNvPr>
          <p:cNvSpPr/>
          <p:nvPr/>
        </p:nvSpPr>
        <p:spPr>
          <a:xfrm>
            <a:off x="9915672" y="372881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÷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A93FD85-1EB9-4121-AFF4-C74AC821B2DE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1811076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Alternates SemiBold" panose="00000700000000000000" pitchFamily="50" charset="0"/>
              </a:rPr>
              <a:t>Tâche 4 : Porte automatique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2768E-FDE6-448A-B2DB-9715F694C93E}"/>
              </a:ext>
            </a:extLst>
          </p:cNvPr>
          <p:cNvSpPr txBox="1"/>
          <p:nvPr/>
        </p:nvSpPr>
        <p:spPr>
          <a:xfrm>
            <a:off x="989901" y="1690688"/>
            <a:ext cx="10620462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latin typeface="Montserrat Alternates"/>
              </a:rPr>
              <a:t>Imaginez l’algorithme d’une porte automatique avec un capteur de mouvement.</a:t>
            </a:r>
          </a:p>
          <a:p>
            <a:r>
              <a:rPr lang="fr-FR">
                <a:latin typeface="Montserrat Alternates"/>
              </a:rPr>
              <a:t>La porte automatique ne s’ouvre que de 9h00 à 18h00.</a:t>
            </a:r>
          </a:p>
          <a:p>
            <a:r>
              <a:rPr lang="fr-FR">
                <a:latin typeface="Montserrat Alternates"/>
              </a:rPr>
              <a:t>La porte est également équipée d’un digicode pour l’ouvrir lorsque la fonction automatique ne fonctionne pas.</a:t>
            </a:r>
          </a:p>
          <a:p>
            <a:endParaRPr lang="fr-FR" b="1">
              <a:latin typeface="Montserrat Alternates"/>
            </a:endParaRPr>
          </a:p>
          <a:p>
            <a:r>
              <a:rPr lang="fr-FR" b="1">
                <a:latin typeface="Montserrat Alternates"/>
              </a:rPr>
              <a:t>Difficulté : </a:t>
            </a:r>
            <a:r>
              <a:rPr lang="fr-FR">
                <a:latin typeface="Montserrat Alternates"/>
              </a:rPr>
              <a:t>Moyenne</a:t>
            </a:r>
            <a:endParaRPr lang="fr-FR" b="1">
              <a:latin typeface="Montserrat Alternates"/>
            </a:endParaRPr>
          </a:p>
        </p:txBody>
      </p:sp>
      <p:pic>
        <p:nvPicPr>
          <p:cNvPr id="3" name="Image 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6203DCF8-8011-44D2-9672-F084CF005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962" y="165305"/>
            <a:ext cx="1814513" cy="37582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09654A1-3F5C-4AC8-B535-53CD48F76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342900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69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Alternates SemiBold" panose="00000700000000000000" pitchFamily="50" charset="0"/>
              </a:rPr>
              <a:t>Tâche 5 : Distributeur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2768E-FDE6-448A-B2DB-9715F694C93E}"/>
              </a:ext>
            </a:extLst>
          </p:cNvPr>
          <p:cNvSpPr txBox="1"/>
          <p:nvPr/>
        </p:nvSpPr>
        <p:spPr>
          <a:xfrm>
            <a:off x="989901" y="1690688"/>
            <a:ext cx="1062046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latin typeface="Montserrat Alternates"/>
              </a:rPr>
              <a:t>Imaginez l’algorithme d’un distributeur de canettes</a:t>
            </a:r>
          </a:p>
          <a:p>
            <a:endParaRPr lang="fr-FR" b="1">
              <a:latin typeface="Montserrat Alternates"/>
            </a:endParaRPr>
          </a:p>
          <a:p>
            <a:r>
              <a:rPr lang="fr-FR" b="1">
                <a:latin typeface="Montserrat Alternates"/>
              </a:rPr>
              <a:t>Difficulté : </a:t>
            </a:r>
            <a:r>
              <a:rPr lang="fr-FR">
                <a:latin typeface="Montserrat Alternates"/>
              </a:rPr>
              <a:t>Difficile</a:t>
            </a:r>
            <a:endParaRPr lang="fr-FR" b="1">
              <a:latin typeface="Montserrat Alternates"/>
            </a:endParaRPr>
          </a:p>
        </p:txBody>
      </p:sp>
      <p:pic>
        <p:nvPicPr>
          <p:cNvPr id="3" name="Image 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6203DCF8-8011-44D2-9672-F084CF005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962" y="165305"/>
            <a:ext cx="1814513" cy="37582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DEAF4E-F06D-4AEF-9170-E3E59665A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32" y="2840243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88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0FFD33C-67E7-46F7-A0BB-EBA8DD9B4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02" y="1326502"/>
            <a:ext cx="4876800" cy="48768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DADD9B6-004D-40CB-97C1-9684B67878D2}"/>
              </a:ext>
            </a:extLst>
          </p:cNvPr>
          <p:cNvSpPr txBox="1"/>
          <p:nvPr/>
        </p:nvSpPr>
        <p:spPr>
          <a:xfrm>
            <a:off x="5933883" y="3013501"/>
            <a:ext cx="5107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Montserrat Alternates" panose="00000500000000000000" pitchFamily="50" charset="0"/>
              </a:rPr>
              <a:t>Je m’arrête !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F28CE2A-69C5-4516-85B7-B486EB036BC3}"/>
              </a:ext>
            </a:extLst>
          </p:cNvPr>
          <p:cNvSpPr txBox="1"/>
          <p:nvPr/>
        </p:nvSpPr>
        <p:spPr>
          <a:xfrm>
            <a:off x="2346649" y="396810"/>
            <a:ext cx="2379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Montserrat Alternates" panose="00000500000000000000" pitchFamily="50" charset="0"/>
              </a:rPr>
              <a:t>Si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0402CC2-5176-4AD0-8F66-86F148CF626C}"/>
              </a:ext>
            </a:extLst>
          </p:cNvPr>
          <p:cNvSpPr txBox="1"/>
          <p:nvPr/>
        </p:nvSpPr>
        <p:spPr>
          <a:xfrm>
            <a:off x="7125477" y="396810"/>
            <a:ext cx="2724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Montserrat Alternates" panose="00000500000000000000" pitchFamily="50" charset="0"/>
              </a:rPr>
              <a:t>Alors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E73B340-6D8D-42B3-A876-63952E0F1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02" y="1326502"/>
            <a:ext cx="4876800" cy="48768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2D80A76-4FE7-43D7-8B11-B8B8DDF6BE71}"/>
              </a:ext>
            </a:extLst>
          </p:cNvPr>
          <p:cNvSpPr txBox="1"/>
          <p:nvPr/>
        </p:nvSpPr>
        <p:spPr>
          <a:xfrm>
            <a:off x="5658424" y="3013501"/>
            <a:ext cx="5699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Montserrat Alternates" panose="00000500000000000000" pitchFamily="50" charset="0"/>
              </a:rPr>
              <a:t>Je passe !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8B151A1-9945-4D64-A0BB-C4B555B30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02" y="1326502"/>
            <a:ext cx="4876800" cy="48768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B867636-0097-45B8-B97D-D3E80A3F01FD}"/>
              </a:ext>
            </a:extLst>
          </p:cNvPr>
          <p:cNvSpPr txBox="1"/>
          <p:nvPr/>
        </p:nvSpPr>
        <p:spPr>
          <a:xfrm>
            <a:off x="6137010" y="2103238"/>
            <a:ext cx="4957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Montserrat Alternates" panose="00000500000000000000" pitchFamily="50" charset="0"/>
              </a:rPr>
              <a:t>Si</a:t>
            </a:r>
            <a:r>
              <a:rPr lang="fr-FR" sz="3200" dirty="0">
                <a:latin typeface="Montserrat Alternates" panose="00000500000000000000" pitchFamily="50" charset="0"/>
              </a:rPr>
              <a:t> je peux m’arrêter </a:t>
            </a:r>
            <a:r>
              <a:rPr lang="fr-FR" sz="3200" b="1" dirty="0">
                <a:latin typeface="Montserrat Alternates" panose="00000500000000000000" pitchFamily="50" charset="0"/>
              </a:rPr>
              <a:t>Alors</a:t>
            </a:r>
            <a:r>
              <a:rPr lang="fr-FR" sz="3200" dirty="0">
                <a:latin typeface="Montserrat Alternates" panose="00000500000000000000" pitchFamily="50" charset="0"/>
              </a:rPr>
              <a:t> je m’arrête 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E851523-6863-4D45-8C37-AE3DA2D8C60D}"/>
              </a:ext>
            </a:extLst>
          </p:cNvPr>
          <p:cNvSpPr txBox="1"/>
          <p:nvPr/>
        </p:nvSpPr>
        <p:spPr>
          <a:xfrm>
            <a:off x="6137010" y="4032909"/>
            <a:ext cx="4957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Montserrat Alternates" panose="00000500000000000000" pitchFamily="50" charset="0"/>
              </a:rPr>
              <a:t>Sinon</a:t>
            </a:r>
            <a:r>
              <a:rPr lang="fr-FR" sz="3200" dirty="0">
                <a:latin typeface="Montserrat Alternates" panose="00000500000000000000" pitchFamily="50" charset="0"/>
              </a:rPr>
              <a:t> je passe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C986776-5803-494D-A8EC-13D0A2A65108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91600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5" grpId="0"/>
      <p:bldP spid="15" grpId="1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393C14-D9B9-48B7-990B-BAC7B2EB93FC}"/>
              </a:ext>
            </a:extLst>
          </p:cNvPr>
          <p:cNvSpPr/>
          <p:nvPr/>
        </p:nvSpPr>
        <p:spPr>
          <a:xfrm>
            <a:off x="318114" y="359157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90D87D-11A8-4804-AB61-476D9D0DB9A6}"/>
              </a:ext>
            </a:extLst>
          </p:cNvPr>
          <p:cNvSpPr/>
          <p:nvPr/>
        </p:nvSpPr>
        <p:spPr>
          <a:xfrm rot="16200000">
            <a:off x="2280265" y="-1642680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6E1EB1-0125-4114-B93E-A97FB903E0F8}"/>
              </a:ext>
            </a:extLst>
          </p:cNvPr>
          <p:cNvSpPr/>
          <p:nvPr/>
        </p:nvSpPr>
        <p:spPr>
          <a:xfrm rot="5400000">
            <a:off x="9391649" y="4094508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D7F0CF-8F90-4424-9556-D9A9E19BFC2B}"/>
              </a:ext>
            </a:extLst>
          </p:cNvPr>
          <p:cNvSpPr/>
          <p:nvPr/>
        </p:nvSpPr>
        <p:spPr>
          <a:xfrm>
            <a:off x="11353800" y="2092670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3546D1A-39CA-4D88-946E-1DE2020D050E}"/>
              </a:ext>
            </a:extLst>
          </p:cNvPr>
          <p:cNvSpPr txBox="1">
            <a:spLocks/>
          </p:cNvSpPr>
          <p:nvPr/>
        </p:nvSpPr>
        <p:spPr>
          <a:xfrm>
            <a:off x="787706" y="2252291"/>
            <a:ext cx="10515600" cy="2353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6000" dirty="0">
                <a:latin typeface="Montserrat Alternates Black"/>
              </a:rPr>
              <a:t>Comment construire un </a:t>
            </a:r>
            <a:r>
              <a:rPr lang="fr-FR" sz="6000" dirty="0">
                <a:solidFill>
                  <a:srgbClr val="23B2A4"/>
                </a:solidFill>
                <a:latin typeface="Montserrat Alternates Black"/>
              </a:rPr>
              <a:t>algorithme</a:t>
            </a:r>
            <a:endParaRPr lang="fr-FR" sz="6000" dirty="0">
              <a:latin typeface="Montserrat Alternates Black" panose="00000A00000000000000" pitchFamily="50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5E516B3-BABE-4A5D-9A53-5E5B6DD31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973" y="3429000"/>
            <a:ext cx="457304" cy="74947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8F13071-A983-48A9-93F8-05E2B0AEF1A4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202204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Alternates SemiBold" panose="00000700000000000000" pitchFamily="50" charset="0"/>
              </a:rPr>
              <a:t>Variables et Constantes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04FBAC96-595F-4FFC-A7ED-92212DD52C72}"/>
              </a:ext>
            </a:extLst>
          </p:cNvPr>
          <p:cNvSpPr txBox="1">
            <a:spLocks/>
          </p:cNvSpPr>
          <p:nvPr/>
        </p:nvSpPr>
        <p:spPr>
          <a:xfrm>
            <a:off x="838200" y="35462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latin typeface="Montserrat Alternates SemiBold" panose="00000700000000000000" pitchFamily="50" charset="0"/>
              </a:rPr>
              <a:t>Types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7D41A0A-D893-40A5-AB0D-7ACB16293133}"/>
              </a:ext>
            </a:extLst>
          </p:cNvPr>
          <p:cNvSpPr txBox="1"/>
          <p:nvPr/>
        </p:nvSpPr>
        <p:spPr>
          <a:xfrm>
            <a:off x="1005840" y="1558470"/>
            <a:ext cx="8056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</a:rPr>
              <a:t>Ce sont des boîtes avec un nom et un type dans laquelle on y range une valeur.</a:t>
            </a:r>
          </a:p>
          <a:p>
            <a:r>
              <a:rPr lang="fr-FR" dirty="0">
                <a:latin typeface="Montserrat Alternates" panose="00000500000000000000" pitchFamily="50" charset="0"/>
              </a:rPr>
              <a:t>Les </a:t>
            </a:r>
            <a:r>
              <a:rPr lang="fr-FR" b="1" dirty="0">
                <a:latin typeface="Montserrat Alternates" panose="00000500000000000000" pitchFamily="50" charset="0"/>
              </a:rPr>
              <a:t>variables</a:t>
            </a:r>
            <a:r>
              <a:rPr lang="fr-FR" dirty="0">
                <a:latin typeface="Montserrat Alternates" panose="00000500000000000000" pitchFamily="50" charset="0"/>
              </a:rPr>
              <a:t> sont à même de changer</a:t>
            </a:r>
          </a:p>
          <a:p>
            <a:r>
              <a:rPr lang="fr-FR" dirty="0">
                <a:latin typeface="Montserrat Alternates" panose="00000500000000000000" pitchFamily="50" charset="0"/>
              </a:rPr>
              <a:t>Les </a:t>
            </a:r>
            <a:r>
              <a:rPr lang="fr-FR" b="1" dirty="0">
                <a:latin typeface="Montserrat Alternates" panose="00000500000000000000" pitchFamily="50" charset="0"/>
              </a:rPr>
              <a:t>constantes</a:t>
            </a:r>
            <a:r>
              <a:rPr lang="fr-FR" dirty="0">
                <a:latin typeface="Montserrat Alternates" panose="00000500000000000000" pitchFamily="50" charset="0"/>
              </a:rPr>
              <a:t> restent inchangées</a:t>
            </a:r>
          </a:p>
          <a:p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b="1" u="sng" dirty="0">
                <a:latin typeface="Montserrat Alternates" panose="00000500000000000000" pitchFamily="50" charset="0"/>
              </a:rPr>
              <a:t>Affection ou Assignation</a:t>
            </a:r>
          </a:p>
          <a:p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dirty="0">
                <a:latin typeface="Montserrat Alternates" panose="00000500000000000000" pitchFamily="50" charset="0"/>
              </a:rPr>
              <a:t>	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F530957-4276-4958-9695-AB75BB6F69BF}"/>
              </a:ext>
            </a:extLst>
          </p:cNvPr>
          <p:cNvSpPr txBox="1"/>
          <p:nvPr/>
        </p:nvSpPr>
        <p:spPr>
          <a:xfrm>
            <a:off x="1005840" y="3198166"/>
            <a:ext cx="296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>
                <a:latin typeface="Montserrat Alternates" panose="00000500000000000000" pitchFamily="50" charset="0"/>
              </a:rPr>
              <a:t>A </a:t>
            </a:r>
            <a:r>
              <a:rPr lang="fr-FR" sz="2400" b="1">
                <a:latin typeface="Montserrat Alternates" panose="00000500000000000000" pitchFamily="50" charset="0"/>
                <a:sym typeface="Wingdings" panose="05000000000000000000" pitchFamily="2" charset="2"/>
              </a:rPr>
              <a:t></a:t>
            </a:r>
            <a:r>
              <a:rPr lang="fr-FR" sz="2400" b="1">
                <a:latin typeface="Montserrat Alternates" panose="00000500000000000000" pitchFamily="50" charset="0"/>
              </a:rPr>
              <a:t> 5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7748BD8-DD6B-4AE8-AEB0-FF5A21C2A220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B2E7FAF-7662-4F6A-88BA-20A85A52860A}"/>
              </a:ext>
            </a:extLst>
          </p:cNvPr>
          <p:cNvSpPr txBox="1"/>
          <p:nvPr/>
        </p:nvSpPr>
        <p:spPr>
          <a:xfrm>
            <a:off x="3448831" y="4780631"/>
            <a:ext cx="130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</a:rPr>
              <a:t>5, 42, -123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EFE83A7-0101-4335-AAB6-7BA4148FF2F4}"/>
              </a:ext>
            </a:extLst>
          </p:cNvPr>
          <p:cNvSpPr txBox="1"/>
          <p:nvPr/>
        </p:nvSpPr>
        <p:spPr>
          <a:xfrm>
            <a:off x="2943256" y="5060139"/>
            <a:ext cx="158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</a:rPr>
              <a:t>1.2, 5.0, -0.42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7B3FC9E-B882-423E-A6E9-8AC9DF119C39}"/>
              </a:ext>
            </a:extLst>
          </p:cNvPr>
          <p:cNvSpPr txBox="1"/>
          <p:nvPr/>
        </p:nvSpPr>
        <p:spPr>
          <a:xfrm>
            <a:off x="2943255" y="5352845"/>
            <a:ext cx="139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Montserrat Alternates" panose="00000500000000000000" pitchFamily="50" charset="0"/>
              </a:rPr>
              <a:t>true</a:t>
            </a:r>
            <a:r>
              <a:rPr lang="fr-FR" dirty="0">
                <a:latin typeface="Montserrat Alternates" panose="00000500000000000000" pitchFamily="50" charset="0"/>
              </a:rPr>
              <a:t>, false</a:t>
            </a:r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ABE7BFE-E541-4895-8BBD-D541A686558C}"/>
              </a:ext>
            </a:extLst>
          </p:cNvPr>
          <p:cNvSpPr txBox="1"/>
          <p:nvPr/>
        </p:nvSpPr>
        <p:spPr>
          <a:xfrm>
            <a:off x="5269523" y="5671802"/>
            <a:ext cx="165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</a:rPr>
              <a:t>« String »</a:t>
            </a:r>
            <a:endParaRPr lang="fr-FR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F47922D-2BF0-4098-98FC-F6A840731801}"/>
              </a:ext>
            </a:extLst>
          </p:cNvPr>
          <p:cNvSpPr/>
          <p:nvPr/>
        </p:nvSpPr>
        <p:spPr>
          <a:xfrm>
            <a:off x="6775740" y="2265278"/>
            <a:ext cx="4832059" cy="177435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F47BE3C-4FF8-426F-8A75-B1542A15BA0B}"/>
              </a:ext>
            </a:extLst>
          </p:cNvPr>
          <p:cNvSpPr txBox="1"/>
          <p:nvPr/>
        </p:nvSpPr>
        <p:spPr>
          <a:xfrm>
            <a:off x="7008573" y="2528170"/>
            <a:ext cx="436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23B2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Alternates" panose="00000500000000000000" pitchFamily="50" charset="0"/>
              </a:rPr>
              <a:t>Recherche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AA75801C-33EA-4967-BD41-55964C0F49F0}"/>
              </a:ext>
            </a:extLst>
          </p:cNvPr>
          <p:cNvSpPr/>
          <p:nvPr/>
        </p:nvSpPr>
        <p:spPr>
          <a:xfrm>
            <a:off x="7008573" y="3373387"/>
            <a:ext cx="4337108" cy="493407"/>
          </a:xfrm>
          <a:prstGeom prst="round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Montserrat Alternates ExtraBold" panose="00000900000000000000" pitchFamily="50" charset="0"/>
              </a:rPr>
              <a:t>Comment nommer une variable?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CFE8944-9315-4BDF-9AAF-D8486E798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228" y="2419391"/>
            <a:ext cx="457304" cy="74947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228A9C2-08D0-4DF4-954D-BA8E6AACA360}"/>
              </a:ext>
            </a:extLst>
          </p:cNvPr>
          <p:cNvSpPr txBox="1"/>
          <p:nvPr/>
        </p:nvSpPr>
        <p:spPr>
          <a:xfrm>
            <a:off x="1000402" y="4736973"/>
            <a:ext cx="2859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 Alternates" panose="00000500000000000000" pitchFamily="50" charset="0"/>
              </a:rPr>
              <a:t>Entier</a:t>
            </a:r>
            <a:r>
              <a:rPr lang="fr-FR" dirty="0">
                <a:latin typeface="Montserrat Alternates" panose="00000500000000000000" pitchFamily="50" charset="0"/>
              </a:rPr>
              <a:t> (</a:t>
            </a:r>
            <a:r>
              <a:rPr lang="fr-FR" dirty="0" err="1">
                <a:latin typeface="Montserrat Alternates" panose="00000500000000000000" pitchFamily="50" charset="0"/>
              </a:rPr>
              <a:t>integer</a:t>
            </a:r>
            <a:r>
              <a:rPr lang="fr-FR" dirty="0">
                <a:latin typeface="Montserrat Alternates" panose="00000500000000000000" pitchFamily="50" charset="0"/>
              </a:rPr>
              <a:t>, </a:t>
            </a:r>
            <a:r>
              <a:rPr lang="fr-FR" dirty="0" err="1">
                <a:latin typeface="Montserrat Alternates" panose="00000500000000000000" pitchFamily="50" charset="0"/>
              </a:rPr>
              <a:t>int</a:t>
            </a:r>
            <a:r>
              <a:rPr lang="fr-FR" dirty="0">
                <a:latin typeface="Montserrat Alternates" panose="00000500000000000000" pitchFamily="50" charset="0"/>
              </a:rPr>
              <a:t>) :</a:t>
            </a:r>
          </a:p>
          <a:p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FFB753F-4D62-4FCE-917D-6DD53372AAD1}"/>
              </a:ext>
            </a:extLst>
          </p:cNvPr>
          <p:cNvSpPr txBox="1"/>
          <p:nvPr/>
        </p:nvSpPr>
        <p:spPr>
          <a:xfrm>
            <a:off x="1000401" y="5060139"/>
            <a:ext cx="285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 Alternates" panose="00000500000000000000" pitchFamily="50" charset="0"/>
              </a:rPr>
              <a:t>Flottant</a:t>
            </a:r>
            <a:r>
              <a:rPr lang="fr-FR" dirty="0">
                <a:latin typeface="Montserrat Alternates" panose="00000500000000000000" pitchFamily="50" charset="0"/>
              </a:rPr>
              <a:t> (</a:t>
            </a:r>
            <a:r>
              <a:rPr lang="fr-FR" dirty="0" err="1">
                <a:latin typeface="Montserrat Alternates" panose="00000500000000000000" pitchFamily="50" charset="0"/>
              </a:rPr>
              <a:t>float</a:t>
            </a:r>
            <a:r>
              <a:rPr lang="fr-FR" dirty="0">
                <a:latin typeface="Montserrat Alternates" panose="00000500000000000000" pitchFamily="50" charset="0"/>
              </a:rPr>
              <a:t>) :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1BD6D3E-6422-426D-8F2C-5E78392C30B4}"/>
              </a:ext>
            </a:extLst>
          </p:cNvPr>
          <p:cNvSpPr txBox="1"/>
          <p:nvPr/>
        </p:nvSpPr>
        <p:spPr>
          <a:xfrm>
            <a:off x="1000400" y="5348637"/>
            <a:ext cx="285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 Alternates" panose="00000500000000000000" pitchFamily="50" charset="0"/>
              </a:rPr>
              <a:t>Booléen</a:t>
            </a:r>
            <a:r>
              <a:rPr lang="fr-FR" dirty="0">
                <a:latin typeface="Montserrat Alternates" panose="00000500000000000000" pitchFamily="50" charset="0"/>
              </a:rPr>
              <a:t> (</a:t>
            </a:r>
            <a:r>
              <a:rPr lang="fr-FR" dirty="0" err="1">
                <a:latin typeface="Montserrat Alternates" panose="00000500000000000000" pitchFamily="50" charset="0"/>
              </a:rPr>
              <a:t>bool</a:t>
            </a:r>
            <a:r>
              <a:rPr lang="fr-FR" dirty="0">
                <a:latin typeface="Montserrat Alternates" panose="00000500000000000000" pitchFamily="50" charset="0"/>
              </a:rPr>
              <a:t>) :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57363AD-FD65-496E-8037-46D6AA716A8D}"/>
              </a:ext>
            </a:extLst>
          </p:cNvPr>
          <p:cNvSpPr txBox="1"/>
          <p:nvPr/>
        </p:nvSpPr>
        <p:spPr>
          <a:xfrm>
            <a:off x="1000400" y="5671802"/>
            <a:ext cx="44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 Alternates" panose="00000500000000000000" pitchFamily="50" charset="0"/>
              </a:rPr>
              <a:t>Chaînes de caractères </a:t>
            </a:r>
            <a:r>
              <a:rPr lang="fr-FR" dirty="0">
                <a:latin typeface="Montserrat Alternates" panose="00000500000000000000" pitchFamily="50" charset="0"/>
              </a:rPr>
              <a:t>(string, </a:t>
            </a:r>
            <a:r>
              <a:rPr lang="fr-FR" dirty="0" err="1">
                <a:latin typeface="Montserrat Alternates" panose="00000500000000000000" pitchFamily="50" charset="0"/>
              </a:rPr>
              <a:t>str</a:t>
            </a:r>
            <a:r>
              <a:rPr lang="fr-FR" dirty="0">
                <a:latin typeface="Montserrat Alternates" panose="00000500000000000000" pitchFamily="50" charset="0"/>
              </a:rPr>
              <a:t>) 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D4AA8E-7A40-4B22-93A1-7F6814ABF79F}"/>
              </a:ext>
            </a:extLst>
          </p:cNvPr>
          <p:cNvSpPr/>
          <p:nvPr/>
        </p:nvSpPr>
        <p:spPr>
          <a:xfrm>
            <a:off x="6516077" y="5642550"/>
            <a:ext cx="492496" cy="398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“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1E15DA-5B18-4DEF-A23B-5D10BF46DA8C}"/>
              </a:ext>
            </a:extLst>
          </p:cNvPr>
          <p:cNvSpPr/>
          <p:nvPr/>
        </p:nvSpPr>
        <p:spPr>
          <a:xfrm>
            <a:off x="7106806" y="5627590"/>
            <a:ext cx="492496" cy="398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‘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9FC724-923F-4D0A-8573-74A1279DEA47}"/>
              </a:ext>
            </a:extLst>
          </p:cNvPr>
          <p:cNvSpPr/>
          <p:nvPr/>
        </p:nvSpPr>
        <p:spPr>
          <a:xfrm>
            <a:off x="7697535" y="5627590"/>
            <a:ext cx="492496" cy="398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22428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23" grpId="0"/>
      <p:bldP spid="24" grpId="0"/>
      <p:bldP spid="25" grpId="0"/>
      <p:bldP spid="12" grpId="0" animBg="1"/>
      <p:bldP spid="13" grpId="0"/>
      <p:bldP spid="14" grpId="0" animBg="1"/>
      <p:bldP spid="3" grpId="0"/>
      <p:bldP spid="18" grpId="0"/>
      <p:bldP spid="19" grpId="0"/>
      <p:bldP spid="20" grpId="0"/>
      <p:bldP spid="27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Alternates SemiBold" panose="00000700000000000000" pitchFamily="50" charset="0"/>
              </a:rPr>
              <a:t>Opérateurs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081D2-926E-40EF-A65A-D95C7FBA3064}"/>
              </a:ext>
            </a:extLst>
          </p:cNvPr>
          <p:cNvSpPr/>
          <p:nvPr/>
        </p:nvSpPr>
        <p:spPr>
          <a:xfrm>
            <a:off x="3710744" y="2080454"/>
            <a:ext cx="40640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2952E6-D208-4A56-A9DD-D8B2673E6DE4}"/>
              </a:ext>
            </a:extLst>
          </p:cNvPr>
          <p:cNvSpPr/>
          <p:nvPr/>
        </p:nvSpPr>
        <p:spPr>
          <a:xfrm>
            <a:off x="4284784" y="2080454"/>
            <a:ext cx="40640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-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5AAEFA-1DAF-4FB7-AAA7-C10C3FB958A7}"/>
              </a:ext>
            </a:extLst>
          </p:cNvPr>
          <p:cNvSpPr/>
          <p:nvPr/>
        </p:nvSpPr>
        <p:spPr>
          <a:xfrm>
            <a:off x="4858824" y="2080454"/>
            <a:ext cx="40640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D49577-C5A5-4AD9-AC9F-E44D1653DA2E}"/>
              </a:ext>
            </a:extLst>
          </p:cNvPr>
          <p:cNvSpPr/>
          <p:nvPr/>
        </p:nvSpPr>
        <p:spPr>
          <a:xfrm>
            <a:off x="5430324" y="2080454"/>
            <a:ext cx="40640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432F9-1B69-4464-AC14-9B6292EE5530}"/>
              </a:ext>
            </a:extLst>
          </p:cNvPr>
          <p:cNvSpPr/>
          <p:nvPr/>
        </p:nvSpPr>
        <p:spPr>
          <a:xfrm>
            <a:off x="6004364" y="2093812"/>
            <a:ext cx="40640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7A1444-57A8-4458-8699-00E053AAD02D}"/>
              </a:ext>
            </a:extLst>
          </p:cNvPr>
          <p:cNvSpPr/>
          <p:nvPr/>
        </p:nvSpPr>
        <p:spPr>
          <a:xfrm>
            <a:off x="4511629" y="2678778"/>
            <a:ext cx="40640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22AB1C-B2CC-4CDA-A72B-5B3916F39112}"/>
              </a:ext>
            </a:extLst>
          </p:cNvPr>
          <p:cNvSpPr/>
          <p:nvPr/>
        </p:nvSpPr>
        <p:spPr>
          <a:xfrm>
            <a:off x="5029004" y="2678778"/>
            <a:ext cx="40640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&lt;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9C6DC3-9B94-44F2-925F-B176A8759ED0}"/>
              </a:ext>
            </a:extLst>
          </p:cNvPr>
          <p:cNvSpPr/>
          <p:nvPr/>
        </p:nvSpPr>
        <p:spPr>
          <a:xfrm>
            <a:off x="5516684" y="2655901"/>
            <a:ext cx="40640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&gt;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EB009A-ECC1-4E9E-9166-085A73C66D1D}"/>
              </a:ext>
            </a:extLst>
          </p:cNvPr>
          <p:cNvSpPr/>
          <p:nvPr/>
        </p:nvSpPr>
        <p:spPr>
          <a:xfrm>
            <a:off x="6004364" y="2667706"/>
            <a:ext cx="63246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&lt;=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6ED2D-F8E5-48DC-86EE-D163CB6A4F52}"/>
              </a:ext>
            </a:extLst>
          </p:cNvPr>
          <p:cNvSpPr/>
          <p:nvPr/>
        </p:nvSpPr>
        <p:spPr>
          <a:xfrm>
            <a:off x="6721523" y="2667706"/>
            <a:ext cx="63246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&gt;=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18A475-AC59-44EC-BD30-F8BD976CE139}"/>
              </a:ext>
            </a:extLst>
          </p:cNvPr>
          <p:cNvSpPr/>
          <p:nvPr/>
        </p:nvSpPr>
        <p:spPr>
          <a:xfrm>
            <a:off x="3507544" y="3216349"/>
            <a:ext cx="60960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7A4D3C-DC66-43F3-8279-8B028227B1C8}"/>
              </a:ext>
            </a:extLst>
          </p:cNvPr>
          <p:cNvSpPr/>
          <p:nvPr/>
        </p:nvSpPr>
        <p:spPr>
          <a:xfrm>
            <a:off x="4284783" y="3216349"/>
            <a:ext cx="723705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OU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5518BB6-ECE4-49A5-9DAF-796406517F2E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latin typeface="Montserrat Alternates" panose="00000500000000000000" pitchFamily="50" charset="0"/>
              </a:rPr>
              <a:t>Capsule Algo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3A6D96-8ADD-4DC2-B0FE-8C01DDFE2E70}"/>
              </a:ext>
            </a:extLst>
          </p:cNvPr>
          <p:cNvSpPr txBox="1"/>
          <p:nvPr/>
        </p:nvSpPr>
        <p:spPr>
          <a:xfrm>
            <a:off x="952499" y="1526018"/>
            <a:ext cx="4398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</a:rPr>
              <a:t>Opérateur d’affectation :</a:t>
            </a:r>
          </a:p>
          <a:p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3E6952-2979-4777-A3ED-B9122DA7656B}"/>
              </a:ext>
            </a:extLst>
          </p:cNvPr>
          <p:cNvSpPr/>
          <p:nvPr/>
        </p:nvSpPr>
        <p:spPr>
          <a:xfrm>
            <a:off x="4025968" y="1486987"/>
            <a:ext cx="517631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ym typeface="Wingdings" panose="05000000000000000000" pitchFamily="2" charset="2"/>
              </a:rPr>
              <a:t></a:t>
            </a:r>
            <a:endParaRPr lang="fr-FR" sz="3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5E5681-7A57-4093-8486-0118856AE63C}"/>
              </a:ext>
            </a:extLst>
          </p:cNvPr>
          <p:cNvSpPr/>
          <p:nvPr/>
        </p:nvSpPr>
        <p:spPr>
          <a:xfrm>
            <a:off x="4814722" y="1486987"/>
            <a:ext cx="406400" cy="398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=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671CE1-727E-477E-BC44-978D31D03A2F}"/>
              </a:ext>
            </a:extLst>
          </p:cNvPr>
          <p:cNvSpPr/>
          <p:nvPr/>
        </p:nvSpPr>
        <p:spPr>
          <a:xfrm>
            <a:off x="7438681" y="2678778"/>
            <a:ext cx="632459" cy="398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==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AC5552-DE10-4F17-97F7-F4D64480AF99}"/>
              </a:ext>
            </a:extLst>
          </p:cNvPr>
          <p:cNvSpPr/>
          <p:nvPr/>
        </p:nvSpPr>
        <p:spPr>
          <a:xfrm>
            <a:off x="8155838" y="2678778"/>
            <a:ext cx="835762" cy="398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===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4265C76-A928-4ABB-AD24-87218DB96940}"/>
              </a:ext>
            </a:extLst>
          </p:cNvPr>
          <p:cNvSpPr txBox="1"/>
          <p:nvPr/>
        </p:nvSpPr>
        <p:spPr>
          <a:xfrm>
            <a:off x="952228" y="2155871"/>
            <a:ext cx="310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</a:rPr>
              <a:t>Opérateur de calcul : </a:t>
            </a:r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04441EF-1A89-4478-9B42-927ADA6641ED}"/>
              </a:ext>
            </a:extLst>
          </p:cNvPr>
          <p:cNvSpPr txBox="1"/>
          <p:nvPr/>
        </p:nvSpPr>
        <p:spPr>
          <a:xfrm>
            <a:off x="952228" y="2724994"/>
            <a:ext cx="376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</a:rPr>
              <a:t>Opérateur de comparaison :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B23BB65-D7E8-4B08-969B-847C459D1D20}"/>
              </a:ext>
            </a:extLst>
          </p:cNvPr>
          <p:cNvSpPr txBox="1"/>
          <p:nvPr/>
        </p:nvSpPr>
        <p:spPr>
          <a:xfrm>
            <a:off x="952228" y="3312161"/>
            <a:ext cx="278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</a:rPr>
              <a:t>Opérateur logique :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69A4ED-3A8B-4EAF-B8EB-7BF112EACEB3}"/>
              </a:ext>
            </a:extLst>
          </p:cNvPr>
          <p:cNvSpPr/>
          <p:nvPr/>
        </p:nvSpPr>
        <p:spPr>
          <a:xfrm>
            <a:off x="5232204" y="3216349"/>
            <a:ext cx="863796" cy="4019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&amp;&amp;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6AB215-6E4A-41BE-9975-41F19C43D50B}"/>
              </a:ext>
            </a:extLst>
          </p:cNvPr>
          <p:cNvSpPr/>
          <p:nvPr/>
        </p:nvSpPr>
        <p:spPr>
          <a:xfrm>
            <a:off x="6254579" y="3210527"/>
            <a:ext cx="835762" cy="398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||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506CC24-A129-4DA0-93B0-962302A1180B}"/>
              </a:ext>
            </a:extLst>
          </p:cNvPr>
          <p:cNvSpPr txBox="1"/>
          <p:nvPr/>
        </p:nvSpPr>
        <p:spPr>
          <a:xfrm>
            <a:off x="952228" y="3834619"/>
            <a:ext cx="7203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latin typeface="Montserrat Alternates" panose="00000500000000000000" pitchFamily="50" charset="0"/>
              </a:rPr>
              <a:t>Exemples</a:t>
            </a:r>
            <a:endParaRPr lang="fr-FR" sz="2400" dirty="0">
              <a:latin typeface="Montserrat Alternates" panose="00000500000000000000" pitchFamily="50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86CAAAD-5F92-456D-B2AC-766666900925}"/>
              </a:ext>
            </a:extLst>
          </p:cNvPr>
          <p:cNvSpPr txBox="1"/>
          <p:nvPr/>
        </p:nvSpPr>
        <p:spPr>
          <a:xfrm>
            <a:off x="1090670" y="4361966"/>
            <a:ext cx="2809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</a:rPr>
              <a:t>A </a:t>
            </a:r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 2</a:t>
            </a:r>
          </a:p>
          <a:p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B  3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9965593-C547-4ABA-8A02-50EA6467A683}"/>
              </a:ext>
            </a:extLst>
          </p:cNvPr>
          <p:cNvSpPr txBox="1"/>
          <p:nvPr/>
        </p:nvSpPr>
        <p:spPr>
          <a:xfrm>
            <a:off x="1090670" y="4962650"/>
            <a:ext cx="2401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C  A + B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E231357-62EA-4E96-B650-25BFECE49B93}"/>
              </a:ext>
            </a:extLst>
          </p:cNvPr>
          <p:cNvSpPr txBox="1"/>
          <p:nvPr/>
        </p:nvSpPr>
        <p:spPr>
          <a:xfrm>
            <a:off x="1090670" y="5331982"/>
            <a:ext cx="1770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C sera égal à </a:t>
            </a:r>
            <a:endParaRPr lang="fr-FR" dirty="0">
              <a:latin typeface="Montserrat Alternates" panose="00000500000000000000" pitchFamily="50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2A11C44-D0AC-4998-9E06-0BF59831C2FD}"/>
              </a:ext>
            </a:extLst>
          </p:cNvPr>
          <p:cNvSpPr txBox="1"/>
          <p:nvPr/>
        </p:nvSpPr>
        <p:spPr>
          <a:xfrm>
            <a:off x="2700007" y="5331982"/>
            <a:ext cx="472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5</a:t>
            </a:r>
            <a:endParaRPr lang="fr-FR" dirty="0">
              <a:latin typeface="Montserrat Alternate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94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5" grpId="0"/>
      <p:bldP spid="25" grpId="0" animBg="1"/>
      <p:bldP spid="26" grpId="0" animBg="1"/>
      <p:bldP spid="27" grpId="0" animBg="1"/>
      <p:bldP spid="28" grpId="0" animBg="1"/>
      <p:bldP spid="7" grpId="0"/>
      <p:bldP spid="10" grpId="0"/>
      <p:bldP spid="29" grpId="0"/>
      <p:bldP spid="30" grpId="0" animBg="1"/>
      <p:bldP spid="31" grpId="0" animBg="1"/>
      <p:bldP spid="33" grpId="0"/>
      <p:bldP spid="34" grpId="0"/>
      <p:bldP spid="35" grpId="0"/>
      <p:bldP spid="36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19D368D-C282-4370-B62D-67D244A00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latin typeface="Montserrat Alternates SemiBold" panose="00000700000000000000" pitchFamily="50" charset="0"/>
              </a:rPr>
              <a:t>Exemple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4B9076-A82F-41CC-8018-542A13BAE1B7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latin typeface="Montserrat Alternates" panose="00000500000000000000" pitchFamily="50" charset="0"/>
              </a:rPr>
              <a:t>Capsule Algo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3397760-AD27-4BF1-A542-5C6A55290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89" y="3604452"/>
            <a:ext cx="2160000" cy="2160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98ABF48-EAC7-4605-A1B0-E2BA8372F5D1}"/>
              </a:ext>
            </a:extLst>
          </p:cNvPr>
          <p:cNvSpPr txBox="1"/>
          <p:nvPr/>
        </p:nvSpPr>
        <p:spPr>
          <a:xfrm>
            <a:off x="838200" y="1690688"/>
            <a:ext cx="6781800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Contrôle pour aller en boite de nuit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87F384E-98B6-45E5-9375-F4CE8792653D}"/>
              </a:ext>
            </a:extLst>
          </p:cNvPr>
          <p:cNvSpPr txBox="1"/>
          <p:nvPr/>
        </p:nvSpPr>
        <p:spPr>
          <a:xfrm>
            <a:off x="838200" y="2278686"/>
            <a:ext cx="6781800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Quelles sont les variables à contrôler?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26BE538-C2FB-4A8B-B29B-7880BFE6C6F3}"/>
              </a:ext>
            </a:extLst>
          </p:cNvPr>
          <p:cNvSpPr txBox="1"/>
          <p:nvPr/>
        </p:nvSpPr>
        <p:spPr>
          <a:xfrm>
            <a:off x="838200" y="2682242"/>
            <a:ext cx="1750764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fr-FR" dirty="0" err="1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FD6974B-388C-4C24-8012-6C6C477CC5BB}"/>
              </a:ext>
            </a:extLst>
          </p:cNvPr>
          <p:cNvSpPr txBox="1"/>
          <p:nvPr/>
        </p:nvSpPr>
        <p:spPr>
          <a:xfrm>
            <a:off x="838199" y="3051126"/>
            <a:ext cx="2885502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fr-FR" dirty="0" err="1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passSanitaire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B5342D7-B8ED-4B06-AD7B-8A80E7B96E21}"/>
              </a:ext>
            </a:extLst>
          </p:cNvPr>
          <p:cNvSpPr txBox="1"/>
          <p:nvPr/>
        </p:nvSpPr>
        <p:spPr>
          <a:xfrm>
            <a:off x="3723701" y="2682242"/>
            <a:ext cx="1750764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entier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2BED42C-980A-4A76-A1A5-85AA82F1AFE4}"/>
              </a:ext>
            </a:extLst>
          </p:cNvPr>
          <p:cNvSpPr txBox="1"/>
          <p:nvPr/>
        </p:nvSpPr>
        <p:spPr>
          <a:xfrm>
            <a:off x="3723701" y="3056927"/>
            <a:ext cx="1750764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 err="1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endParaRPr lang="fr-FR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6025F5A-13B9-4DA8-A13E-B7A20E401940}"/>
              </a:ext>
            </a:extLst>
          </p:cNvPr>
          <p:cNvSpPr txBox="1"/>
          <p:nvPr/>
        </p:nvSpPr>
        <p:spPr>
          <a:xfrm>
            <a:off x="838200" y="3420010"/>
            <a:ext cx="6781800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Début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9DE2B07-5608-4ECC-9BCA-AD86E18FAA6A}"/>
              </a:ext>
            </a:extLst>
          </p:cNvPr>
          <p:cNvSpPr txBox="1"/>
          <p:nvPr/>
        </p:nvSpPr>
        <p:spPr>
          <a:xfrm>
            <a:off x="838200" y="3823566"/>
            <a:ext cx="2059236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Si </a:t>
            </a:r>
            <a:r>
              <a:rPr lang="fr-FR" dirty="0" err="1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&gt;= 18</a:t>
            </a:r>
            <a:endParaRPr lang="fr-FR" b="1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9F48F10-F12E-4DD1-B290-F33F5EF8E15A}"/>
              </a:ext>
            </a:extLst>
          </p:cNvPr>
          <p:cNvSpPr txBox="1"/>
          <p:nvPr/>
        </p:nvSpPr>
        <p:spPr>
          <a:xfrm>
            <a:off x="2325018" y="3823566"/>
            <a:ext cx="3348669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ET </a:t>
            </a:r>
            <a:r>
              <a:rPr lang="fr-FR" dirty="0" err="1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passSanitaire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fr-FR" dirty="0" err="1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endParaRPr lang="fr-FR" b="1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ED23698-7660-44CD-9AE5-FEA34363EF5C}"/>
              </a:ext>
            </a:extLst>
          </p:cNvPr>
          <p:cNvSpPr txBox="1"/>
          <p:nvPr/>
        </p:nvSpPr>
        <p:spPr>
          <a:xfrm>
            <a:off x="838199" y="4315568"/>
            <a:ext cx="5188486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Tu peux entrer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AE53544-A5CB-4695-8866-4478A091B2AC}"/>
              </a:ext>
            </a:extLst>
          </p:cNvPr>
          <p:cNvSpPr txBox="1"/>
          <p:nvPr/>
        </p:nvSpPr>
        <p:spPr>
          <a:xfrm>
            <a:off x="5544338" y="3823566"/>
            <a:ext cx="1750764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Alors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7717174-0722-48F2-A9DB-ACF26D5DD98F}"/>
              </a:ext>
            </a:extLst>
          </p:cNvPr>
          <p:cNvSpPr txBox="1"/>
          <p:nvPr/>
        </p:nvSpPr>
        <p:spPr>
          <a:xfrm>
            <a:off x="838199" y="4705063"/>
            <a:ext cx="3766851" cy="7678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Sinon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Tu ne peux pas entrer</a:t>
            </a:r>
            <a:endParaRPr lang="fr-FR" b="1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21465D4-55B3-4770-8719-DF2928833451}"/>
              </a:ext>
            </a:extLst>
          </p:cNvPr>
          <p:cNvSpPr txBox="1"/>
          <p:nvPr/>
        </p:nvSpPr>
        <p:spPr>
          <a:xfrm>
            <a:off x="838200" y="5472902"/>
            <a:ext cx="6781800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Fin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6B2BFEC-66B7-4109-AC08-A1230E30E3E0}"/>
              </a:ext>
            </a:extLst>
          </p:cNvPr>
          <p:cNvSpPr txBox="1"/>
          <p:nvPr/>
        </p:nvSpPr>
        <p:spPr>
          <a:xfrm>
            <a:off x="838200" y="5977271"/>
            <a:ext cx="6781800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Remarque : N’oubliez pas de tester !</a:t>
            </a:r>
          </a:p>
        </p:txBody>
      </p:sp>
    </p:spTree>
    <p:extLst>
      <p:ext uri="{BB962C8B-B14F-4D97-AF65-F5344CB8AC3E}">
        <p14:creationId xmlns:p14="http://schemas.microsoft.com/office/powerpoint/2010/main" val="86616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4DEA6E-4298-4897-9074-E64F4EFB3F80}"/>
              </a:ext>
            </a:extLst>
          </p:cNvPr>
          <p:cNvSpPr/>
          <p:nvPr/>
        </p:nvSpPr>
        <p:spPr>
          <a:xfrm>
            <a:off x="3592417" y="1690688"/>
            <a:ext cx="1547446" cy="49306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Lire()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9CD8B1-9C13-40FE-978E-DBFA57F6D0E7}"/>
              </a:ext>
            </a:extLst>
          </p:cNvPr>
          <p:cNvSpPr/>
          <p:nvPr/>
        </p:nvSpPr>
        <p:spPr>
          <a:xfrm>
            <a:off x="6546436" y="1690688"/>
            <a:ext cx="1660965" cy="49306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Écrire()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5D7BBAE5-235B-4D93-BB24-609E38A0E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latin typeface="Montserrat Alternates SemiBold" panose="00000700000000000000" pitchFamily="50" charset="0"/>
              </a:rPr>
              <a:t>Entrée et sortie (input et output)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0448B55-DB2B-44EE-80DE-2FD48E725C29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latin typeface="Montserrat Alternates" panose="00000500000000000000" pitchFamily="50" charset="0"/>
              </a:rPr>
              <a:t>Capsule Algo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0411FC4-7706-4EB8-8D62-FE7C8AABA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1" y="3429000"/>
            <a:ext cx="1800000" cy="1800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3A6F78C-7FD3-46BE-A7EB-CC24823249F1}"/>
              </a:ext>
            </a:extLst>
          </p:cNvPr>
          <p:cNvSpPr txBox="1"/>
          <p:nvPr/>
        </p:nvSpPr>
        <p:spPr>
          <a:xfrm>
            <a:off x="3155535" y="2529000"/>
            <a:ext cx="7123201" cy="4610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400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Lire(HELP)</a:t>
            </a:r>
          </a:p>
        </p:txBody>
      </p:sp>
      <p:pic>
        <p:nvPicPr>
          <p:cNvPr id="14" name="Image 13" descr="Une image contenant texte, moniteur, capture d’écran, afficher&#10;&#10;Description générée automatiquement">
            <a:extLst>
              <a:ext uri="{FF2B5EF4-FFF2-40B4-BE49-F238E27FC236}">
                <a16:creationId xmlns:a16="http://schemas.microsoft.com/office/drawing/2014/main" id="{BC17469E-2414-413B-AE94-D77A95270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1" y="1629000"/>
            <a:ext cx="1800000" cy="1800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DEA519D-A8DA-440E-864B-43063AC9C676}"/>
              </a:ext>
            </a:extLst>
          </p:cNvPr>
          <p:cNvSpPr txBox="1"/>
          <p:nvPr/>
        </p:nvSpPr>
        <p:spPr>
          <a:xfrm>
            <a:off x="3155535" y="3551256"/>
            <a:ext cx="7123201" cy="9588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400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Écrire(« Quel est votre problème? »)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2400" b="1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93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Alternates SemiBold" panose="00000700000000000000" pitchFamily="50" charset="0"/>
              </a:rPr>
              <a:t>Exemple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2768E-FDE6-448A-B2DB-9715F694C93E}"/>
              </a:ext>
            </a:extLst>
          </p:cNvPr>
          <p:cNvSpPr txBox="1"/>
          <p:nvPr/>
        </p:nvSpPr>
        <p:spPr>
          <a:xfrm>
            <a:off x="851920" y="1603074"/>
            <a:ext cx="6781800" cy="51563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Problème : Créer une calculatrice pour les additions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b="1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Algorithme </a:t>
            </a:r>
            <a:r>
              <a:rPr lang="fr-FR" dirty="0" err="1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SimpleCalculator</a:t>
            </a:r>
            <a:endParaRPr lang="fr-FR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Variables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A, B, C : entier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Début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Écrire(‘Entrer un premier nombre entier’)</a:t>
            </a: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Lire(A)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Écrire(‘Entrer un second nombre entier’)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Lire(B)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C 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 A + B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Écrire(‘Le résultat vaut’, C)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Fin</a:t>
            </a:r>
            <a:endParaRPr lang="fr-FR" b="1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3FDB66-2D56-4C8C-8673-8A43996F7158}"/>
              </a:ext>
            </a:extLst>
          </p:cNvPr>
          <p:cNvSpPr/>
          <p:nvPr/>
        </p:nvSpPr>
        <p:spPr>
          <a:xfrm>
            <a:off x="8173720" y="1690687"/>
            <a:ext cx="3180080" cy="3174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362F7A-BDA0-4946-8333-F459E0E69499}"/>
              </a:ext>
            </a:extLst>
          </p:cNvPr>
          <p:cNvSpPr/>
          <p:nvPr/>
        </p:nvSpPr>
        <p:spPr>
          <a:xfrm>
            <a:off x="8380730" y="2403248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955128-071F-4587-902A-0994DA8CBD1A}"/>
              </a:ext>
            </a:extLst>
          </p:cNvPr>
          <p:cNvSpPr/>
          <p:nvPr/>
        </p:nvSpPr>
        <p:spPr>
          <a:xfrm>
            <a:off x="9058910" y="2403248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91A25D-3ABE-4DEF-A9ED-86EA80AAC5AE}"/>
              </a:ext>
            </a:extLst>
          </p:cNvPr>
          <p:cNvSpPr/>
          <p:nvPr/>
        </p:nvSpPr>
        <p:spPr>
          <a:xfrm>
            <a:off x="9737090" y="2403248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9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A6FD3D-FED4-42FD-9634-4080ED1357AE}"/>
              </a:ext>
            </a:extLst>
          </p:cNvPr>
          <p:cNvSpPr/>
          <p:nvPr/>
        </p:nvSpPr>
        <p:spPr>
          <a:xfrm>
            <a:off x="8380730" y="3017928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22C6D-F497-4F00-895B-61AF8879ED10}"/>
              </a:ext>
            </a:extLst>
          </p:cNvPr>
          <p:cNvSpPr/>
          <p:nvPr/>
        </p:nvSpPr>
        <p:spPr>
          <a:xfrm>
            <a:off x="9058910" y="3017928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ABEA9E-A71D-41A3-8E66-D840E0493330}"/>
              </a:ext>
            </a:extLst>
          </p:cNvPr>
          <p:cNvSpPr/>
          <p:nvPr/>
        </p:nvSpPr>
        <p:spPr>
          <a:xfrm>
            <a:off x="9737090" y="3017928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7AADF4-5792-496F-8EA7-6141FF4A91D8}"/>
              </a:ext>
            </a:extLst>
          </p:cNvPr>
          <p:cNvSpPr/>
          <p:nvPr/>
        </p:nvSpPr>
        <p:spPr>
          <a:xfrm>
            <a:off x="8380730" y="3652928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FC4D55-57C7-4870-B389-A04085947C20}"/>
              </a:ext>
            </a:extLst>
          </p:cNvPr>
          <p:cNvSpPr/>
          <p:nvPr/>
        </p:nvSpPr>
        <p:spPr>
          <a:xfrm>
            <a:off x="9058910" y="3652928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134D55-BC9F-49BD-BAB5-F96B57279CA9}"/>
              </a:ext>
            </a:extLst>
          </p:cNvPr>
          <p:cNvSpPr/>
          <p:nvPr/>
        </p:nvSpPr>
        <p:spPr>
          <a:xfrm>
            <a:off x="9737090" y="3652928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C60B034-7524-4928-8188-091DC1CAD38C}"/>
              </a:ext>
            </a:extLst>
          </p:cNvPr>
          <p:cNvSpPr/>
          <p:nvPr/>
        </p:nvSpPr>
        <p:spPr>
          <a:xfrm>
            <a:off x="10595610" y="425900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+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0022E2-AEEF-4962-9FD5-5FB6773277BB}"/>
              </a:ext>
            </a:extLst>
          </p:cNvPr>
          <p:cNvSpPr/>
          <p:nvPr/>
        </p:nvSpPr>
        <p:spPr>
          <a:xfrm>
            <a:off x="8380730" y="1844448"/>
            <a:ext cx="2804160" cy="4521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4D9AC4-B69D-448D-A0AC-FC18FCCC0804}"/>
              </a:ext>
            </a:extLst>
          </p:cNvPr>
          <p:cNvSpPr/>
          <p:nvPr/>
        </p:nvSpPr>
        <p:spPr>
          <a:xfrm>
            <a:off x="9058910" y="425900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0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0F1BC96-FC62-4A89-999D-0B78E3096171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15837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455C8379188140A2D159C83B492B20" ma:contentTypeVersion="11" ma:contentTypeDescription="Crée un document." ma:contentTypeScope="" ma:versionID="8cad2d87a59c9ecc39728871a7daa480">
  <xsd:schema xmlns:xsd="http://www.w3.org/2001/XMLSchema" xmlns:xs="http://www.w3.org/2001/XMLSchema" xmlns:p="http://schemas.microsoft.com/office/2006/metadata/properties" xmlns:ns2="6cbe5e0a-787e-4348-85f5-784a23f72689" xmlns:ns3="6fd295d3-f9ce-4146-bf60-55cc7bf7bfe9" targetNamespace="http://schemas.microsoft.com/office/2006/metadata/properties" ma:root="true" ma:fieldsID="5e029fc9b2464aa52de10ff726a7b28a" ns2:_="" ns3:_="">
    <xsd:import namespace="6cbe5e0a-787e-4348-85f5-784a23f72689"/>
    <xsd:import namespace="6fd295d3-f9ce-4146-bf60-55cc7bf7bf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be5e0a-787e-4348-85f5-784a23f726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d295d3-f9ce-4146-bf60-55cc7bf7bfe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C3BCB1-AB60-4E58-AB79-3F38AA29A410}">
  <ds:schemaRefs>
    <ds:schemaRef ds:uri="6cbe5e0a-787e-4348-85f5-784a23f72689"/>
    <ds:schemaRef ds:uri="6fd295d3-f9ce-4146-bf60-55cc7bf7bfe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E93F24B-DA82-411A-B783-CECE81CF92ED}">
  <ds:schemaRefs>
    <ds:schemaRef ds:uri="6cbe5e0a-787e-4348-85f5-784a23f72689"/>
    <ds:schemaRef ds:uri="http://purl.org/dc/elements/1.1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fd295d3-f9ce-4146-bf60-55cc7bf7bfe9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7C925CF-8ECA-4204-828D-54C01CEAA9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1199</Words>
  <Application>Microsoft Office PowerPoint</Application>
  <PresentationFormat>Grand écran</PresentationFormat>
  <Paragraphs>284</Paragraphs>
  <Slides>23</Slides>
  <Notes>9</Notes>
  <HiddenSlides>5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1" baseType="lpstr">
      <vt:lpstr>Calibri</vt:lpstr>
      <vt:lpstr>Montserrat Alternates</vt:lpstr>
      <vt:lpstr>Montserrat Alternates SemiBold</vt:lpstr>
      <vt:lpstr>Calibri Light</vt:lpstr>
      <vt:lpstr>Montserrat Alternates ExtraBold</vt:lpstr>
      <vt:lpstr>Arial</vt:lpstr>
      <vt:lpstr>Montserrat Alternates Black</vt:lpstr>
      <vt:lpstr>Thème Office</vt:lpstr>
      <vt:lpstr>Présentation PowerPoint</vt:lpstr>
      <vt:lpstr>Algorithmie : Les bases</vt:lpstr>
      <vt:lpstr>Présentation PowerPoint</vt:lpstr>
      <vt:lpstr>Présentation PowerPoint</vt:lpstr>
      <vt:lpstr>Variables et Constantes</vt:lpstr>
      <vt:lpstr>Opérateurs</vt:lpstr>
      <vt:lpstr>Exemple</vt:lpstr>
      <vt:lpstr>Entrée et sortie (input et output)</vt:lpstr>
      <vt:lpstr>Exemple</vt:lpstr>
      <vt:lpstr>Conditions</vt:lpstr>
      <vt:lpstr>Conditions à choix multiples Structure sélective</vt:lpstr>
      <vt:lpstr>Boucles</vt:lpstr>
      <vt:lpstr>Présentation PowerPoint</vt:lpstr>
      <vt:lpstr>Présentation PowerPoint</vt:lpstr>
      <vt:lpstr>Votre objectif !</vt:lpstr>
      <vt:lpstr>Test : Voyelles de l'alphabet</vt:lpstr>
      <vt:lpstr>Test : Voyelles de l'alphabet</vt:lpstr>
      <vt:lpstr>Présentation PowerPoint</vt:lpstr>
      <vt:lpstr>Tâche 1 : Juste prix</vt:lpstr>
      <vt:lpstr>Tâche 2 : Jeu des pièces</vt:lpstr>
      <vt:lpstr>Tâche 3 : SimpleCalculator 2.0</vt:lpstr>
      <vt:lpstr>Tâche 4 : Porte automatique</vt:lpstr>
      <vt:lpstr>Tâche 5 : Distributeur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PHILIPIERT Alan</dc:creator>
  <cp:lastModifiedBy>RIAMON Vincent</cp:lastModifiedBy>
  <cp:revision>7</cp:revision>
  <dcterms:created xsi:type="dcterms:W3CDTF">2021-08-04T14:19:09Z</dcterms:created>
  <dcterms:modified xsi:type="dcterms:W3CDTF">2021-08-19T07:37:34Z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0x01010051455C8379188140A2D159C83B492B20</vt:lpwstr>
  </property>
</Properties>
</file>